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5" r:id="rId4"/>
    <p:sldId id="258" r:id="rId5"/>
    <p:sldId id="260" r:id="rId6"/>
    <p:sldId id="262" r:id="rId7"/>
    <p:sldId id="263" r:id="rId8"/>
    <p:sldId id="286" r:id="rId9"/>
    <p:sldId id="264" r:id="rId10"/>
    <p:sldId id="265" r:id="rId11"/>
    <p:sldId id="266" r:id="rId12"/>
    <p:sldId id="270" r:id="rId13"/>
    <p:sldId id="271" r:id="rId14"/>
    <p:sldId id="272" r:id="rId15"/>
    <p:sldId id="267" r:id="rId16"/>
    <p:sldId id="268" r:id="rId17"/>
    <p:sldId id="269" r:id="rId18"/>
    <p:sldId id="273" r:id="rId19"/>
    <p:sldId id="274" r:id="rId20"/>
    <p:sldId id="287" r:id="rId21"/>
    <p:sldId id="275" r:id="rId22"/>
    <p:sldId id="276" r:id="rId23"/>
    <p:sldId id="278" r:id="rId24"/>
    <p:sldId id="279" r:id="rId25"/>
    <p:sldId id="280" r:id="rId26"/>
    <p:sldId id="277" r:id="rId27"/>
    <p:sldId id="295" r:id="rId28"/>
    <p:sldId id="296" r:id="rId29"/>
    <p:sldId id="297" r:id="rId30"/>
    <p:sldId id="298" r:id="rId31"/>
    <p:sldId id="300" r:id="rId32"/>
    <p:sldId id="288" r:id="rId33"/>
    <p:sldId id="282" r:id="rId34"/>
    <p:sldId id="299" r:id="rId35"/>
    <p:sldId id="283" r:id="rId36"/>
    <p:sldId id="284" r:id="rId37"/>
    <p:sldId id="289" r:id="rId38"/>
    <p:sldId id="301" r:id="rId39"/>
  </p:sldIdLst>
  <p:sldSz cx="12192000" cy="6858000"/>
  <p:notesSz cx="6858000" cy="9144000"/>
  <p:embeddedFontLst>
    <p:embeddedFont>
      <p:font typeface="나눔스퀘어" panose="020B0600000101010101" pitchFamily="50" charset="-127"/>
      <p:regular r:id="rId41"/>
    </p:embeddedFont>
    <p:embeddedFont>
      <p:font typeface="나눔스퀘어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배달의민족 도현" panose="020B0600000101010101" pitchFamily="50" charset="-127"/>
      <p:regular r:id="rId45"/>
    </p:embeddedFont>
    <p:embeddedFont>
      <p:font typeface="배달의민족 한나는 열한살" panose="020B0600000101010101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B6C"/>
    <a:srgbClr val="FEB72A"/>
    <a:srgbClr val="F2A672"/>
    <a:srgbClr val="03C0BD"/>
    <a:srgbClr val="03CDC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8" autoAdjust="0"/>
  </p:normalViewPr>
  <p:slideViewPr>
    <p:cSldViewPr snapToGrid="0">
      <p:cViewPr>
        <p:scale>
          <a:sx n="75" d="100"/>
          <a:sy n="75" d="100"/>
        </p:scale>
        <p:origin x="974" y="202"/>
      </p:cViewPr>
      <p:guideLst/>
    </p:cSldViewPr>
  </p:slideViewPr>
  <p:outlineViewPr>
    <p:cViewPr>
      <p:scale>
        <a:sx n="33" d="100"/>
        <a:sy n="33" d="100"/>
      </p:scale>
      <p:origin x="0" y="-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재산피해액</c:v>
                </c:pt>
              </c:strCache>
            </c:strRef>
          </c:tx>
          <c:spPr>
            <a:solidFill>
              <a:srgbClr val="435B6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4600</c:v>
                </c:pt>
                <c:pt idx="1">
                  <c:v>4900</c:v>
                </c:pt>
                <c:pt idx="2">
                  <c:v>4960</c:v>
                </c:pt>
                <c:pt idx="3">
                  <c:v>4390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A-4F08-9E9E-E3FA4B615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550848"/>
        <c:axId val="250551832"/>
      </c:barChart>
      <c:catAx>
        <c:axId val="2505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50551832"/>
        <c:crosses val="autoZero"/>
        <c:auto val="1"/>
        <c:lblAlgn val="ctr"/>
        <c:lblOffset val="100"/>
        <c:noMultiLvlLbl val="0"/>
      </c:catAx>
      <c:valAx>
        <c:axId val="250551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5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재산피해액</c:v>
                </c:pt>
              </c:strCache>
            </c:strRef>
          </c:tx>
          <c:spPr>
            <a:solidFill>
              <a:srgbClr val="435B6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4600</c:v>
                </c:pt>
                <c:pt idx="1">
                  <c:v>4900</c:v>
                </c:pt>
                <c:pt idx="2">
                  <c:v>4960</c:v>
                </c:pt>
                <c:pt idx="3">
                  <c:v>4390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A-4F08-9E9E-E3FA4B615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550848"/>
        <c:axId val="250551832"/>
      </c:barChart>
      <c:catAx>
        <c:axId val="2505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50551832"/>
        <c:crosses val="autoZero"/>
        <c:auto val="1"/>
        <c:lblAlgn val="ctr"/>
        <c:lblOffset val="100"/>
        <c:noMultiLvlLbl val="0"/>
      </c:catAx>
      <c:valAx>
        <c:axId val="250551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5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DF37D-0887-42AC-B6DA-43DFE91BAE01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756A2-2963-4C5D-A2FF-177A13B47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1491-B28C-448E-9F59-6CF1393C9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32F511-E0D1-4CEF-8AE9-2AF9E61BB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829D7-C431-4C76-B711-7767A288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F217C-8032-4D80-B692-F5575CC5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90ADD-8105-4E9A-9966-FD0B2077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0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E1BA1-1951-4E53-A8FF-EB914EF1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C1440B-FF85-4381-A944-1C51A7E02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E47E-0D36-4E84-A9AC-2E90C597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55C51-A7F7-45DD-8519-790987AF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18A81-8015-47AD-863D-85AFAB96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2EA763-442E-4635-8214-214787B6A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E4B22-960C-49E8-8B64-5B331E30A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A9D61-EAFF-4DFD-83EA-6011A2B5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F9B5D-DFDF-4C76-8189-43825B6A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3F515-7A15-4547-B0E3-E48ADD42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6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2437E-4672-4BF2-A89D-71653B8B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D544D-76F1-43B2-8088-3D6188A2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4CF65-2E51-4BF2-AAF1-FA64D7CF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8DF9D-CB10-49C3-B80D-087AFAE2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5D8EB-89DE-4885-A06A-77C4F3DB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2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05BFA-A996-4E6A-9D39-5A316444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83695-2041-4BE3-BC63-3DCE7A86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551CE-5CC9-41EC-93E2-8FB2D2EC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C6C79-7723-493F-9196-7ECC8248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01C9DB-A01D-44C4-9AE1-E69FCBA6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42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A8D22-D0AA-43DF-9E3E-A99C7533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2E7CE-231D-4512-A99B-C0C822E3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FDCEB-839E-4AF9-BF8E-38B1C9329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F0A082-26FB-4794-8880-8BA5D480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6F7A50-F4ED-45D5-BC8B-97D94FBC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1BC634-41F5-4169-B291-83B5420A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5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260B4-AF47-42A0-9450-6B11427B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19E4D-02A4-4EA1-B0CD-73A9ABFB9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EEBC76-5CFB-4E3F-A931-6D03AA95D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C1B9-94E4-481C-A980-65C58DA73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1CC910-0055-4764-AD12-1B71106CD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A769B4-07DA-467D-9E92-5A02FA36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216B4A-DB9A-49C5-B3E1-CB6B75A0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19F3A9-510A-4383-9CC1-FAE04B7D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84CF1-9E8F-4ACE-99A6-94C1CE25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A1690-7AA1-47E2-A465-44052FD5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04F9DB-F849-4FEE-8EAE-B13FD0C3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09B625-7E8C-4A75-BB5B-5CECC5C5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1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EB14B6-7DFE-4C17-8E7B-7927D838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CF1FAA-9162-4A3D-BCEE-AC525D85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38ED18-FBC9-4689-B4DC-39F2E8A9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7E549-4694-4474-A919-4F28CA5C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4DB40-43D1-4148-91C6-BD99F9106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DDF5E-F487-406B-8E6A-6DC1372EE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6BFF1-3728-4274-9C02-85A4AD31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25523-81F5-40D5-B25C-CAAA9815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865B6-9037-42E6-8260-C9310CB2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3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69C3E-34B3-4EF4-8F3F-40511916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DF88F2-D75D-4BE9-A0B7-F1C3A3ACC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679938-1CD7-4DF0-8B97-89963CF3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89624E-2D6F-4113-BBA9-6BCE4734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A99F7-16B1-49DB-A1FD-A2926BB9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078237-720D-4D83-8919-BBED65DF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90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6C2C2F-27AD-4D0C-9FDA-EF0EE992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B2A28-F49A-45DE-9FA9-7B370EC89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912741-7BD6-4529-AD82-67BECE8A6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5898-40F5-487D-8C59-4EA3C6430A3E}" type="datetimeFigureOut">
              <a:rPr lang="ko-KR" altLang="en-US" smtClean="0"/>
              <a:t>2018-07-28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E4BB0-5583-408A-BA84-5BF8E3986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141B3-F046-4B44-8B24-021AF213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EFBF-3479-444A-9CC8-01E3B090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8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sv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CCB0A6-8A50-425E-AB0F-A25A7D900B27}"/>
              </a:ext>
            </a:extLst>
          </p:cNvPr>
          <p:cNvGrpSpPr/>
          <p:nvPr/>
        </p:nvGrpSpPr>
        <p:grpSpPr>
          <a:xfrm>
            <a:off x="4999714" y="1276023"/>
            <a:ext cx="2192572" cy="2211506"/>
            <a:chOff x="4097382" y="888275"/>
            <a:chExt cx="3997235" cy="386660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392930-808E-425B-A1DB-7877BE3F9746}"/>
                </a:ext>
              </a:extLst>
            </p:cNvPr>
            <p:cNvSpPr/>
            <p:nvPr/>
          </p:nvSpPr>
          <p:spPr>
            <a:xfrm>
              <a:off x="4097382" y="888275"/>
              <a:ext cx="3997235" cy="386660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EE63C9BE-6F64-4532-A7B6-FAED680B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3149" y="1828800"/>
              <a:ext cx="2085702" cy="2085702"/>
            </a:xfrm>
            <a:prstGeom prst="rect">
              <a:avLst/>
            </a:prstGeom>
          </p:spPr>
        </p:pic>
      </p:grp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AD4ECD34-0C15-4D44-BB48-5F10E28C2050}"/>
              </a:ext>
            </a:extLst>
          </p:cNvPr>
          <p:cNvSpPr/>
          <p:nvPr/>
        </p:nvSpPr>
        <p:spPr>
          <a:xfrm>
            <a:off x="0" y="379380"/>
            <a:ext cx="3677055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2018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빅데이터 콘테스트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D7EE80-C032-41CE-BDC4-FA3C100476AD}"/>
              </a:ext>
            </a:extLst>
          </p:cNvPr>
          <p:cNvSpPr/>
          <p:nvPr/>
        </p:nvSpPr>
        <p:spPr>
          <a:xfrm flipV="1">
            <a:off x="3984171" y="5050282"/>
            <a:ext cx="4245429" cy="45719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495A5-F4BF-488D-9C02-0F7607759CBE}"/>
              </a:ext>
            </a:extLst>
          </p:cNvPr>
          <p:cNvSpPr txBox="1"/>
          <p:nvPr/>
        </p:nvSpPr>
        <p:spPr>
          <a:xfrm>
            <a:off x="5708469" y="5284540"/>
            <a:ext cx="99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B78EFB-1C7A-4DB7-9B1E-CA9D61A05452}"/>
              </a:ext>
            </a:extLst>
          </p:cNvPr>
          <p:cNvSpPr txBox="1"/>
          <p:nvPr/>
        </p:nvSpPr>
        <p:spPr>
          <a:xfrm>
            <a:off x="4472068" y="5597617"/>
            <a:ext cx="328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S4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76E71E-2C56-4EA0-8643-5B12168E7240}"/>
              </a:ext>
            </a:extLst>
          </p:cNvPr>
          <p:cNvSpPr txBox="1"/>
          <p:nvPr/>
        </p:nvSpPr>
        <p:spPr>
          <a:xfrm>
            <a:off x="3197404" y="3882612"/>
            <a:ext cx="5797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 기반의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해양사고 분석과 예측</a:t>
            </a:r>
          </a:p>
        </p:txBody>
      </p:sp>
    </p:spTree>
    <p:extLst>
      <p:ext uri="{BB962C8B-B14F-4D97-AF65-F5344CB8AC3E}">
        <p14:creationId xmlns:p14="http://schemas.microsoft.com/office/powerpoint/2010/main" val="678897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42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데이터 정의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6FFFAF1C-799F-4373-9FBF-394A24883BF4}"/>
              </a:ext>
            </a:extLst>
          </p:cNvPr>
          <p:cNvSpPr/>
          <p:nvPr/>
        </p:nvSpPr>
        <p:spPr>
          <a:xfrm>
            <a:off x="1124901" y="3934353"/>
            <a:ext cx="4734031" cy="523219"/>
          </a:xfrm>
          <a:prstGeom prst="homePlate">
            <a:avLst>
              <a:gd name="adj" fmla="val 5379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조위관측소 기상데이터 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| 2011~2017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934CD-EDE1-4F60-AB61-A73132660088}"/>
              </a:ext>
            </a:extLst>
          </p:cNvPr>
          <p:cNvSpPr/>
          <p:nvPr/>
        </p:nvSpPr>
        <p:spPr>
          <a:xfrm rot="16200000">
            <a:off x="940949" y="4063864"/>
            <a:ext cx="523219" cy="264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A3A3F4-CCEA-474C-8D82-896B2B104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80338"/>
              </p:ext>
            </p:extLst>
          </p:nvPr>
        </p:nvGraphicFramePr>
        <p:xfrm>
          <a:off x="1070458" y="4457572"/>
          <a:ext cx="9780152" cy="1110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038">
                  <a:extLst>
                    <a:ext uri="{9D8B030D-6E8A-4147-A177-3AD203B41FA5}">
                      <a16:colId xmlns:a16="http://schemas.microsoft.com/office/drawing/2014/main" val="343687431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807018622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3185822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575907629"/>
                    </a:ext>
                  </a:extLst>
                </a:gridCol>
              </a:tblGrid>
              <a:tr h="546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수온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풍속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풍향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기온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17942"/>
                  </a:ext>
                </a:extLst>
              </a:tr>
              <a:tr h="564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조위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(cm)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883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469417-5093-40BE-91B1-C04121A51D2E}"/>
              </a:ext>
            </a:extLst>
          </p:cNvPr>
          <p:cNvSpPr txBox="1"/>
          <p:nvPr/>
        </p:nvSpPr>
        <p:spPr>
          <a:xfrm>
            <a:off x="8536386" y="5568276"/>
            <a:ext cx="257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국립해양조사원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265FFE3-C083-4134-A4D8-68BE7B70188A}"/>
              </a:ext>
            </a:extLst>
          </p:cNvPr>
          <p:cNvSpPr/>
          <p:nvPr/>
        </p:nvSpPr>
        <p:spPr>
          <a:xfrm>
            <a:off x="1124901" y="1262063"/>
            <a:ext cx="4618951" cy="523219"/>
          </a:xfrm>
          <a:prstGeom prst="homePlate">
            <a:avLst>
              <a:gd name="adj" fmla="val 53795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해양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기상부이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2011~2017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2DCE2D-31A6-4E52-973E-B60FBEAC4DE3}"/>
              </a:ext>
            </a:extLst>
          </p:cNvPr>
          <p:cNvSpPr/>
          <p:nvPr/>
        </p:nvSpPr>
        <p:spPr>
          <a:xfrm rot="16200000">
            <a:off x="940949" y="1391574"/>
            <a:ext cx="523219" cy="2641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0913610-5F7A-433C-99DC-83D8FE233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71116"/>
              </p:ext>
            </p:extLst>
          </p:nvPr>
        </p:nvGraphicFramePr>
        <p:xfrm>
          <a:off x="1070458" y="1773993"/>
          <a:ext cx="9780152" cy="158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038">
                  <a:extLst>
                    <a:ext uri="{9D8B030D-6E8A-4147-A177-3AD203B41FA5}">
                      <a16:colId xmlns:a16="http://schemas.microsoft.com/office/drawing/2014/main" val="343687431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807018622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3185822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575907629"/>
                    </a:ext>
                  </a:extLst>
                </a:gridCol>
              </a:tblGrid>
              <a:tr h="546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풍향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(deg)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풍속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(m/s)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기압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20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hPa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최대파고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17942"/>
                  </a:ext>
                </a:extLst>
              </a:tr>
              <a:tr h="254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유의파고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파향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(deg)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평균파고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파주기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(sec)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88353"/>
                  </a:ext>
                </a:extLst>
              </a:tr>
              <a:tr h="486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습도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(%)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수온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˚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기온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˚</a:t>
                      </a:r>
                      <a:r>
                        <a:rPr lang="en-US" altLang="ko-KR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C)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1527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21B67CE-C593-4D76-B37C-D89CBF83A90E}"/>
              </a:ext>
            </a:extLst>
          </p:cNvPr>
          <p:cNvSpPr txBox="1"/>
          <p:nvPr/>
        </p:nvSpPr>
        <p:spPr>
          <a:xfrm>
            <a:off x="8389631" y="3304806"/>
            <a:ext cx="257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기상자료개방 포털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1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16001-6A48-41DC-811F-50FE47570E71}"/>
              </a:ext>
            </a:extLst>
          </p:cNvPr>
          <p:cNvSpPr/>
          <p:nvPr/>
        </p:nvSpPr>
        <p:spPr>
          <a:xfrm>
            <a:off x="8745986" y="5349564"/>
            <a:ext cx="1182207" cy="5493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3D2102-065D-4B97-B4D9-8C53055F38A2}"/>
              </a:ext>
            </a:extLst>
          </p:cNvPr>
          <p:cNvSpPr/>
          <p:nvPr/>
        </p:nvSpPr>
        <p:spPr>
          <a:xfrm>
            <a:off x="8664607" y="5421122"/>
            <a:ext cx="1182207" cy="5493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42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GIS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DD1CDC-85BE-4842-AD45-F8BA0FFC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1447061"/>
            <a:ext cx="4956908" cy="36132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46FDE4-D647-4DFE-81AD-D4DEA842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99" y="1447060"/>
            <a:ext cx="5856094" cy="3613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53B46-DB70-4702-B90B-5B9CAAA53290}"/>
              </a:ext>
            </a:extLst>
          </p:cNvPr>
          <p:cNvSpPr txBox="1"/>
          <p:nvPr/>
        </p:nvSpPr>
        <p:spPr>
          <a:xfrm>
            <a:off x="1649601" y="1108506"/>
            <a:ext cx="309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발생지점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386AC-6E55-4852-A3FE-1EFFA771CD41}"/>
              </a:ext>
            </a:extLst>
          </p:cNvPr>
          <p:cNvSpPr txBox="1"/>
          <p:nvPr/>
        </p:nvSpPr>
        <p:spPr>
          <a:xfrm>
            <a:off x="6737985" y="1108505"/>
            <a:ext cx="309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밀도 기반의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히트맵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 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6FAD1-D7CB-4DB1-8BEC-13A764A6EFD6}"/>
              </a:ext>
            </a:extLst>
          </p:cNvPr>
          <p:cNvSpPr/>
          <p:nvPr/>
        </p:nvSpPr>
        <p:spPr>
          <a:xfrm>
            <a:off x="7519386" y="1997475"/>
            <a:ext cx="861134" cy="19974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2BACD-50EF-4A14-99E2-1AF2D8CF0AB8}"/>
              </a:ext>
            </a:extLst>
          </p:cNvPr>
          <p:cNvSpPr txBox="1"/>
          <p:nvPr/>
        </p:nvSpPr>
        <p:spPr>
          <a:xfrm>
            <a:off x="1420426" y="5499971"/>
            <a:ext cx="92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전체 기간의 데이터 속에서 발생한 사고 중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기상악화는 총 </a:t>
            </a:r>
            <a:r>
              <a:rPr lang="en-US" altLang="ko-KR" sz="2000" b="1" dirty="0"/>
              <a:t>574</a:t>
            </a:r>
            <a:r>
              <a:rPr lang="ko-KR" altLang="en-US" sz="2000" b="1" dirty="0"/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2054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BA09970-7E30-47A9-B468-6CF6CFAA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05212" y="5707699"/>
            <a:ext cx="1222190" cy="10100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F4C01E-5721-44F6-BF6A-9D1A658C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61" y="5988960"/>
            <a:ext cx="2159951" cy="1785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185B14-5319-4989-8D8B-88FDD22EEB8E}"/>
              </a:ext>
            </a:extLst>
          </p:cNvPr>
          <p:cNvSpPr txBox="1"/>
          <p:nvPr/>
        </p:nvSpPr>
        <p:spPr>
          <a:xfrm>
            <a:off x="2607387" y="5315848"/>
            <a:ext cx="711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35FF14-5C1B-4BBD-BCE0-89F46066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7" y="1518080"/>
            <a:ext cx="5291091" cy="34267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53CFA1-F55A-409C-AD6F-109E6E50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82443"/>
            <a:ext cx="5453849" cy="3362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A42190-C415-4D43-8D04-9E7FCB74B6AD}"/>
              </a:ext>
            </a:extLst>
          </p:cNvPr>
          <p:cNvSpPr txBox="1"/>
          <p:nvPr/>
        </p:nvSpPr>
        <p:spPr>
          <a:xfrm>
            <a:off x="265191" y="143727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 해양사고 발생 추이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88A96-5EBA-422A-9E41-4E8B03407F83}"/>
              </a:ext>
            </a:extLst>
          </p:cNvPr>
          <p:cNvSpPr txBox="1"/>
          <p:nvPr/>
        </p:nvSpPr>
        <p:spPr>
          <a:xfrm>
            <a:off x="5455664" y="143727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해양사고 발생 추이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0FCA-D19D-4B1C-94A9-4690A0ABE669}"/>
              </a:ext>
            </a:extLst>
          </p:cNvPr>
          <p:cNvSpPr txBox="1"/>
          <p:nvPr/>
        </p:nvSpPr>
        <p:spPr>
          <a:xfrm>
            <a:off x="1464565" y="146763"/>
            <a:ext cx="59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해양사고 데이터 빈도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52277-9898-42BE-BC48-6089E47E54A0}"/>
              </a:ext>
            </a:extLst>
          </p:cNvPr>
          <p:cNvSpPr txBox="1"/>
          <p:nvPr/>
        </p:nvSpPr>
        <p:spPr>
          <a:xfrm>
            <a:off x="1378998" y="5438959"/>
            <a:ext cx="929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해상사고는 대체로 우상향의 추세에 있으며</a:t>
            </a:r>
            <a:r>
              <a:rPr lang="en-US" altLang="ko-KR" sz="2000" b="1" dirty="0"/>
              <a:t>,</a:t>
            </a:r>
          </a:p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/>
              <a:t>월과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월</a:t>
            </a:r>
            <a:r>
              <a:rPr lang="en-US" altLang="ko-KR" sz="2000" b="1" dirty="0"/>
              <a:t>, 10</a:t>
            </a:r>
            <a:r>
              <a:rPr lang="ko-KR" altLang="en-US" sz="2000" b="1" dirty="0"/>
              <a:t>월에 높은 빈도를 보인다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261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B767AD8-F465-4948-90F7-8A371803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37270"/>
            <a:ext cx="5418340" cy="35276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6B53F3-A06C-4C0C-8A0E-D2AD525B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" y="1609794"/>
            <a:ext cx="5512106" cy="33551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BA09970-7E30-47A9-B468-6CF6CFAA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421460" y="5690587"/>
            <a:ext cx="1245119" cy="1029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F4C01E-5721-44F6-BF6A-9D1A658C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07" y="5964647"/>
            <a:ext cx="1910402" cy="1578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185B14-5319-4989-8D8B-88FDD22EEB8E}"/>
              </a:ext>
            </a:extLst>
          </p:cNvPr>
          <p:cNvSpPr txBox="1"/>
          <p:nvPr/>
        </p:nvSpPr>
        <p:spPr>
          <a:xfrm>
            <a:off x="2403199" y="5315848"/>
            <a:ext cx="711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A42190-C415-4D43-8D04-9E7FCB74B6AD}"/>
              </a:ext>
            </a:extLst>
          </p:cNvPr>
          <p:cNvSpPr txBox="1"/>
          <p:nvPr/>
        </p:nvSpPr>
        <p:spPr>
          <a:xfrm>
            <a:off x="584788" y="143727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월의 일별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발생 추이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88A96-5EBA-422A-9E41-4E8B03407F83}"/>
              </a:ext>
            </a:extLst>
          </p:cNvPr>
          <p:cNvSpPr txBox="1"/>
          <p:nvPr/>
        </p:nvSpPr>
        <p:spPr>
          <a:xfrm>
            <a:off x="5455664" y="143727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요일별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사고 발생 빈도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90FCA-D19D-4B1C-94A9-4690A0ABE669}"/>
              </a:ext>
            </a:extLst>
          </p:cNvPr>
          <p:cNvSpPr txBox="1"/>
          <p:nvPr/>
        </p:nvSpPr>
        <p:spPr>
          <a:xfrm>
            <a:off x="1464565" y="146763"/>
            <a:ext cx="59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해양사고 데이터 빈도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52277-9898-42BE-BC48-6089E47E54A0}"/>
              </a:ext>
            </a:extLst>
          </p:cNvPr>
          <p:cNvSpPr txBox="1"/>
          <p:nvPr/>
        </p:nvSpPr>
        <p:spPr>
          <a:xfrm>
            <a:off x="1378998" y="5412323"/>
            <a:ext cx="929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해양사고는 비교적 월초와 월말에 더 많이 발생했고</a:t>
            </a:r>
            <a:r>
              <a:rPr lang="en-US" altLang="ko-KR" sz="2000" b="1" dirty="0"/>
              <a:t>,</a:t>
            </a:r>
          </a:p>
          <a:p>
            <a:pPr algn="ctr"/>
            <a:r>
              <a:rPr lang="ko-KR" altLang="en-US" sz="2000" b="1" dirty="0"/>
              <a:t>수요일과 일요일에 다른 요일보다 많이 발생했다</a:t>
            </a:r>
          </a:p>
        </p:txBody>
      </p:sp>
    </p:spTree>
    <p:extLst>
      <p:ext uri="{BB962C8B-B14F-4D97-AF65-F5344CB8AC3E}">
        <p14:creationId xmlns:p14="http://schemas.microsoft.com/office/powerpoint/2010/main" val="263599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832F442-69AD-4115-B92D-152B687E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86" y="2240830"/>
            <a:ext cx="1284024" cy="106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37749D-0F32-4C3A-8897-7CCB24D4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3" y="1233996"/>
            <a:ext cx="6164340" cy="4838330"/>
          </a:xfrm>
          <a:prstGeom prst="rect">
            <a:avLst/>
          </a:prstGeom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36688003-1B3E-4C3A-8FB1-51A85EF20CA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0FF0C4-DBA0-4EC6-A07A-ED282198BB90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029A9-AD7D-4536-98F6-FE4E5A81939A}"/>
              </a:ext>
            </a:extLst>
          </p:cNvPr>
          <p:cNvSpPr txBox="1"/>
          <p:nvPr/>
        </p:nvSpPr>
        <p:spPr>
          <a:xfrm>
            <a:off x="1464565" y="146763"/>
            <a:ext cx="59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해양사고 데이터 빈도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059F-6DA7-42E0-8C25-6812B1C9FA6C}"/>
              </a:ext>
            </a:extLst>
          </p:cNvPr>
          <p:cNvSpPr txBox="1"/>
          <p:nvPr/>
        </p:nvSpPr>
        <p:spPr>
          <a:xfrm>
            <a:off x="975402" y="1151704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발생 시간에 대한 분포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89B631-8948-4290-8558-D5B7A6196C42}"/>
              </a:ext>
            </a:extLst>
          </p:cNvPr>
          <p:cNvSpPr/>
          <p:nvPr/>
        </p:nvSpPr>
        <p:spPr>
          <a:xfrm>
            <a:off x="5690586" y="3302493"/>
            <a:ext cx="1100831" cy="47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34195-E23D-401D-BC2D-1C4E47B4D638}"/>
              </a:ext>
            </a:extLst>
          </p:cNvPr>
          <p:cNvSpPr/>
          <p:nvPr/>
        </p:nvSpPr>
        <p:spPr>
          <a:xfrm>
            <a:off x="2467993" y="1574304"/>
            <a:ext cx="2254926" cy="15062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2901DC-E0A3-4495-A96F-C9381EDA7405}"/>
              </a:ext>
            </a:extLst>
          </p:cNvPr>
          <p:cNvCxnSpPr>
            <a:cxnSpLocks/>
          </p:cNvCxnSpPr>
          <p:nvPr/>
        </p:nvCxnSpPr>
        <p:spPr>
          <a:xfrm>
            <a:off x="4722918" y="2370338"/>
            <a:ext cx="1804309" cy="0"/>
          </a:xfrm>
          <a:prstGeom prst="straightConnector1">
            <a:avLst/>
          </a:prstGeom>
          <a:ln w="28575">
            <a:solidFill>
              <a:srgbClr val="FEB7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FD3E9E-F81C-4819-B190-6809707B50D6}"/>
              </a:ext>
            </a:extLst>
          </p:cNvPr>
          <p:cNvSpPr txBox="1"/>
          <p:nvPr/>
        </p:nvSpPr>
        <p:spPr>
          <a:xfrm>
            <a:off x="6527227" y="1997096"/>
            <a:ext cx="421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시까지의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사고량이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시간대에 비하여 확연한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발생의 빈도 차이를 보였다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13280-172A-4BD4-81EF-2A7BF4346A88}"/>
              </a:ext>
            </a:extLst>
          </p:cNvPr>
          <p:cNvSpPr txBox="1"/>
          <p:nvPr/>
        </p:nvSpPr>
        <p:spPr>
          <a:xfrm>
            <a:off x="6635673" y="1923105"/>
            <a:ext cx="413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45F68C-123A-444F-AC98-FB614D3368AA}"/>
              </a:ext>
            </a:extLst>
          </p:cNvPr>
          <p:cNvSpPr/>
          <p:nvPr/>
        </p:nvSpPr>
        <p:spPr>
          <a:xfrm>
            <a:off x="1460055" y="4438836"/>
            <a:ext cx="4532372" cy="118516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FA7696-ABDD-4616-807D-4DA8A1D90487}"/>
              </a:ext>
            </a:extLst>
          </p:cNvPr>
          <p:cNvCxnSpPr>
            <a:cxnSpLocks/>
          </p:cNvCxnSpPr>
          <p:nvPr/>
        </p:nvCxnSpPr>
        <p:spPr>
          <a:xfrm>
            <a:off x="5992427" y="5061752"/>
            <a:ext cx="443884" cy="0"/>
          </a:xfrm>
          <a:prstGeom prst="straightConnector1">
            <a:avLst/>
          </a:prstGeom>
          <a:ln w="28575">
            <a:solidFill>
              <a:srgbClr val="435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DF5D4CA-C502-4B82-AF37-B84B0A48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1" y="4739721"/>
            <a:ext cx="1544159" cy="127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148747-6197-458C-82FE-F177C9301E4F}"/>
              </a:ext>
            </a:extLst>
          </p:cNvPr>
          <p:cNvSpPr txBox="1"/>
          <p:nvPr/>
        </p:nvSpPr>
        <p:spPr>
          <a:xfrm>
            <a:off x="6493858" y="4539463"/>
            <a:ext cx="421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익일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사고발생의 빈도가 비교적 낮았다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0509C-2226-457D-8704-C073CA512041}"/>
              </a:ext>
            </a:extLst>
          </p:cNvPr>
          <p:cNvSpPr txBox="1"/>
          <p:nvPr/>
        </p:nvSpPr>
        <p:spPr>
          <a:xfrm>
            <a:off x="6602304" y="4438838"/>
            <a:ext cx="413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92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BB477-E294-45E7-9A28-E2CFED2ECA1C}"/>
              </a:ext>
            </a:extLst>
          </p:cNvPr>
          <p:cNvSpPr/>
          <p:nvPr/>
        </p:nvSpPr>
        <p:spPr>
          <a:xfrm>
            <a:off x="6266160" y="5832843"/>
            <a:ext cx="1182207" cy="4349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978D9D-DB2C-4099-A904-9659E38037C3}"/>
              </a:ext>
            </a:extLst>
          </p:cNvPr>
          <p:cNvSpPr/>
          <p:nvPr/>
        </p:nvSpPr>
        <p:spPr>
          <a:xfrm>
            <a:off x="6182392" y="5758737"/>
            <a:ext cx="1182207" cy="4349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 지역에 따른 분석 범위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3B46-DB70-4702-B90B-5B9CAAA53290}"/>
              </a:ext>
            </a:extLst>
          </p:cNvPr>
          <p:cNvSpPr txBox="1"/>
          <p:nvPr/>
        </p:nvSpPr>
        <p:spPr>
          <a:xfrm>
            <a:off x="1649601" y="1099629"/>
            <a:ext cx="309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해상사고 발생지점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386AC-6E55-4852-A3FE-1EFFA771CD41}"/>
              </a:ext>
            </a:extLst>
          </p:cNvPr>
          <p:cNvSpPr txBox="1"/>
          <p:nvPr/>
        </p:nvSpPr>
        <p:spPr>
          <a:xfrm>
            <a:off x="6737985" y="1099628"/>
            <a:ext cx="309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밀도 기반의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히트맵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DF1BB-3E53-42CE-B819-B80F615C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1438181"/>
            <a:ext cx="4903642" cy="3613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C3EFF5-02C1-44A6-9D5C-A31A5C20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000" y="1438181"/>
            <a:ext cx="5820584" cy="361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58069-CEAB-481F-9522-113A1C3069FB}"/>
              </a:ext>
            </a:extLst>
          </p:cNvPr>
          <p:cNvSpPr txBox="1"/>
          <p:nvPr/>
        </p:nvSpPr>
        <p:spPr>
          <a:xfrm>
            <a:off x="1447059" y="5375683"/>
            <a:ext cx="92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사고에 대한 지역의 영향을 내포하기 위해 분석 범위 구분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FB432-117C-470C-9176-057C3382A271}"/>
              </a:ext>
            </a:extLst>
          </p:cNvPr>
          <p:cNvSpPr txBox="1"/>
          <p:nvPr/>
        </p:nvSpPr>
        <p:spPr>
          <a:xfrm>
            <a:off x="1253230" y="5775793"/>
            <a:ext cx="929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본 연구에선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사고가 밀집되어 있는 서해 부근을 분석 범위로 선정 </a:t>
            </a:r>
          </a:p>
        </p:txBody>
      </p:sp>
    </p:spTree>
    <p:extLst>
      <p:ext uri="{BB962C8B-B14F-4D97-AF65-F5344CB8AC3E}">
        <p14:creationId xmlns:p14="http://schemas.microsoft.com/office/powerpoint/2010/main" val="125927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모델링 과정</a:t>
            </a: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220D758-8418-4635-BBF2-98393EE2EF42}"/>
              </a:ext>
            </a:extLst>
          </p:cNvPr>
          <p:cNvGrpSpPr/>
          <p:nvPr/>
        </p:nvGrpSpPr>
        <p:grpSpPr>
          <a:xfrm>
            <a:off x="1106573" y="1333573"/>
            <a:ext cx="3953051" cy="459752"/>
            <a:chOff x="6370991" y="979318"/>
            <a:chExt cx="3953051" cy="45975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C543CCB-ACF3-465D-920B-D8538D1F7C23}"/>
                </a:ext>
              </a:extLst>
            </p:cNvPr>
            <p:cNvSpPr/>
            <p:nvPr/>
          </p:nvSpPr>
          <p:spPr>
            <a:xfrm>
              <a:off x="6370991" y="979318"/>
              <a:ext cx="3352612" cy="4597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Freeform 5">
              <a:extLst>
                <a:ext uri="{FF2B5EF4-FFF2-40B4-BE49-F238E27FC236}">
                  <a16:creationId xmlns:a16="http://schemas.microsoft.com/office/drawing/2014/main" id="{2CF4B000-008A-4D15-B969-8453678BC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4989" y="1065829"/>
              <a:ext cx="209106" cy="308337"/>
            </a:xfrm>
            <a:custGeom>
              <a:avLst/>
              <a:gdLst>
                <a:gd name="T0" fmla="*/ 807 w 1614"/>
                <a:gd name="T1" fmla="*/ 0 h 2382"/>
                <a:gd name="T2" fmla="*/ 0 w 1614"/>
                <a:gd name="T3" fmla="*/ 807 h 2382"/>
                <a:gd name="T4" fmla="*/ 1 w 1614"/>
                <a:gd name="T5" fmla="*/ 836 h 2382"/>
                <a:gd name="T6" fmla="*/ 47 w 1614"/>
                <a:gd name="T7" fmla="*/ 1078 h 2382"/>
                <a:gd name="T8" fmla="*/ 807 w 1614"/>
                <a:gd name="T9" fmla="*/ 2382 h 2382"/>
                <a:gd name="T10" fmla="*/ 1567 w 1614"/>
                <a:gd name="T11" fmla="*/ 1078 h 2382"/>
                <a:gd name="T12" fmla="*/ 1613 w 1614"/>
                <a:gd name="T13" fmla="*/ 836 h 2382"/>
                <a:gd name="T14" fmla="*/ 1613 w 1614"/>
                <a:gd name="T15" fmla="*/ 807 h 2382"/>
                <a:gd name="T16" fmla="*/ 807 w 1614"/>
                <a:gd name="T17" fmla="*/ 0 h 2382"/>
                <a:gd name="T18" fmla="*/ 807 w 1614"/>
                <a:gd name="T19" fmla="*/ 1202 h 2382"/>
                <a:gd name="T20" fmla="*/ 412 w 1614"/>
                <a:gd name="T21" fmla="*/ 807 h 2382"/>
                <a:gd name="T22" fmla="*/ 807 w 1614"/>
                <a:gd name="T23" fmla="*/ 412 h 2382"/>
                <a:gd name="T24" fmla="*/ 1202 w 1614"/>
                <a:gd name="T25" fmla="*/ 807 h 2382"/>
                <a:gd name="T26" fmla="*/ 807 w 1614"/>
                <a:gd name="T27" fmla="*/ 120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4" h="2382">
                  <a:moveTo>
                    <a:pt x="807" y="0"/>
                  </a:moveTo>
                  <a:cubicBezTo>
                    <a:pt x="362" y="0"/>
                    <a:pt x="0" y="362"/>
                    <a:pt x="0" y="807"/>
                  </a:cubicBezTo>
                  <a:cubicBezTo>
                    <a:pt x="0" y="816"/>
                    <a:pt x="1" y="826"/>
                    <a:pt x="1" y="836"/>
                  </a:cubicBezTo>
                  <a:cubicBezTo>
                    <a:pt x="4" y="921"/>
                    <a:pt x="20" y="1002"/>
                    <a:pt x="47" y="1078"/>
                  </a:cubicBezTo>
                  <a:cubicBezTo>
                    <a:pt x="219" y="1644"/>
                    <a:pt x="807" y="2382"/>
                    <a:pt x="807" y="2382"/>
                  </a:cubicBezTo>
                  <a:cubicBezTo>
                    <a:pt x="807" y="2382"/>
                    <a:pt x="1394" y="1644"/>
                    <a:pt x="1567" y="1078"/>
                  </a:cubicBezTo>
                  <a:cubicBezTo>
                    <a:pt x="1594" y="1002"/>
                    <a:pt x="1610" y="921"/>
                    <a:pt x="1613" y="836"/>
                  </a:cubicBezTo>
                  <a:cubicBezTo>
                    <a:pt x="1613" y="826"/>
                    <a:pt x="1613" y="816"/>
                    <a:pt x="1613" y="807"/>
                  </a:cubicBezTo>
                  <a:cubicBezTo>
                    <a:pt x="1614" y="362"/>
                    <a:pt x="1252" y="0"/>
                    <a:pt x="807" y="0"/>
                  </a:cubicBezTo>
                  <a:close/>
                  <a:moveTo>
                    <a:pt x="807" y="1202"/>
                  </a:moveTo>
                  <a:cubicBezTo>
                    <a:pt x="589" y="1202"/>
                    <a:pt x="412" y="1025"/>
                    <a:pt x="412" y="807"/>
                  </a:cubicBezTo>
                  <a:cubicBezTo>
                    <a:pt x="412" y="589"/>
                    <a:pt x="589" y="412"/>
                    <a:pt x="807" y="412"/>
                  </a:cubicBezTo>
                  <a:cubicBezTo>
                    <a:pt x="1025" y="412"/>
                    <a:pt x="1202" y="589"/>
                    <a:pt x="1202" y="807"/>
                  </a:cubicBezTo>
                  <a:cubicBezTo>
                    <a:pt x="1202" y="1025"/>
                    <a:pt x="1025" y="1202"/>
                    <a:pt x="807" y="1202"/>
                  </a:cubicBezTo>
                  <a:close/>
                </a:path>
              </a:pathLst>
            </a:custGeom>
            <a:solidFill>
              <a:srgbClr val="FEB72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F220468-F6ED-4C49-B94D-3942EE3CB14E}"/>
                </a:ext>
              </a:extLst>
            </p:cNvPr>
            <p:cNvSpPr txBox="1"/>
            <p:nvPr/>
          </p:nvSpPr>
          <p:spPr>
            <a:xfrm>
              <a:off x="6955551" y="1038323"/>
              <a:ext cx="336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해양기상 부이 지도 맵핑 </a:t>
              </a: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6773C17-9136-4ADF-B8C7-668ACBE8DE39}"/>
              </a:ext>
            </a:extLst>
          </p:cNvPr>
          <p:cNvGrpSpPr/>
          <p:nvPr/>
        </p:nvGrpSpPr>
        <p:grpSpPr>
          <a:xfrm>
            <a:off x="1120284" y="2356824"/>
            <a:ext cx="3914526" cy="459752"/>
            <a:chOff x="6365334" y="1982181"/>
            <a:chExt cx="3914526" cy="459752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DD35A46-705A-4F9C-B690-D693E9B97C55}"/>
                </a:ext>
              </a:extLst>
            </p:cNvPr>
            <p:cNvSpPr/>
            <p:nvPr/>
          </p:nvSpPr>
          <p:spPr>
            <a:xfrm>
              <a:off x="6365334" y="1982181"/>
              <a:ext cx="3352612" cy="4597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CA8E660-4C93-46EB-9B78-1ECCF901F505}"/>
                </a:ext>
              </a:extLst>
            </p:cNvPr>
            <p:cNvSpPr txBox="1"/>
            <p:nvPr/>
          </p:nvSpPr>
          <p:spPr>
            <a:xfrm>
              <a:off x="6911369" y="2034596"/>
              <a:ext cx="336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조위관측소 지도 맵핑 </a:t>
              </a:r>
            </a:p>
          </p:txBody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5AA61C06-024B-4C4D-94AC-6F21F483F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0807" y="2058736"/>
              <a:ext cx="209106" cy="308337"/>
            </a:xfrm>
            <a:custGeom>
              <a:avLst/>
              <a:gdLst>
                <a:gd name="T0" fmla="*/ 807 w 1614"/>
                <a:gd name="T1" fmla="*/ 0 h 2382"/>
                <a:gd name="T2" fmla="*/ 0 w 1614"/>
                <a:gd name="T3" fmla="*/ 807 h 2382"/>
                <a:gd name="T4" fmla="*/ 1 w 1614"/>
                <a:gd name="T5" fmla="*/ 836 h 2382"/>
                <a:gd name="T6" fmla="*/ 47 w 1614"/>
                <a:gd name="T7" fmla="*/ 1078 h 2382"/>
                <a:gd name="T8" fmla="*/ 807 w 1614"/>
                <a:gd name="T9" fmla="*/ 2382 h 2382"/>
                <a:gd name="T10" fmla="*/ 1567 w 1614"/>
                <a:gd name="T11" fmla="*/ 1078 h 2382"/>
                <a:gd name="T12" fmla="*/ 1613 w 1614"/>
                <a:gd name="T13" fmla="*/ 836 h 2382"/>
                <a:gd name="T14" fmla="*/ 1613 w 1614"/>
                <a:gd name="T15" fmla="*/ 807 h 2382"/>
                <a:gd name="T16" fmla="*/ 807 w 1614"/>
                <a:gd name="T17" fmla="*/ 0 h 2382"/>
                <a:gd name="T18" fmla="*/ 807 w 1614"/>
                <a:gd name="T19" fmla="*/ 1202 h 2382"/>
                <a:gd name="T20" fmla="*/ 412 w 1614"/>
                <a:gd name="T21" fmla="*/ 807 h 2382"/>
                <a:gd name="T22" fmla="*/ 807 w 1614"/>
                <a:gd name="T23" fmla="*/ 412 h 2382"/>
                <a:gd name="T24" fmla="*/ 1202 w 1614"/>
                <a:gd name="T25" fmla="*/ 807 h 2382"/>
                <a:gd name="T26" fmla="*/ 807 w 1614"/>
                <a:gd name="T27" fmla="*/ 120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4" h="2382">
                  <a:moveTo>
                    <a:pt x="807" y="0"/>
                  </a:moveTo>
                  <a:cubicBezTo>
                    <a:pt x="362" y="0"/>
                    <a:pt x="0" y="362"/>
                    <a:pt x="0" y="807"/>
                  </a:cubicBezTo>
                  <a:cubicBezTo>
                    <a:pt x="0" y="816"/>
                    <a:pt x="1" y="826"/>
                    <a:pt x="1" y="836"/>
                  </a:cubicBezTo>
                  <a:cubicBezTo>
                    <a:pt x="4" y="921"/>
                    <a:pt x="20" y="1002"/>
                    <a:pt x="47" y="1078"/>
                  </a:cubicBezTo>
                  <a:cubicBezTo>
                    <a:pt x="219" y="1644"/>
                    <a:pt x="807" y="2382"/>
                    <a:pt x="807" y="2382"/>
                  </a:cubicBezTo>
                  <a:cubicBezTo>
                    <a:pt x="807" y="2382"/>
                    <a:pt x="1394" y="1644"/>
                    <a:pt x="1567" y="1078"/>
                  </a:cubicBezTo>
                  <a:cubicBezTo>
                    <a:pt x="1594" y="1002"/>
                    <a:pt x="1610" y="921"/>
                    <a:pt x="1613" y="836"/>
                  </a:cubicBezTo>
                  <a:cubicBezTo>
                    <a:pt x="1613" y="826"/>
                    <a:pt x="1613" y="816"/>
                    <a:pt x="1613" y="807"/>
                  </a:cubicBezTo>
                  <a:cubicBezTo>
                    <a:pt x="1614" y="362"/>
                    <a:pt x="1252" y="0"/>
                    <a:pt x="807" y="0"/>
                  </a:cubicBezTo>
                  <a:close/>
                  <a:moveTo>
                    <a:pt x="807" y="1202"/>
                  </a:moveTo>
                  <a:cubicBezTo>
                    <a:pt x="589" y="1202"/>
                    <a:pt x="412" y="1025"/>
                    <a:pt x="412" y="807"/>
                  </a:cubicBezTo>
                  <a:cubicBezTo>
                    <a:pt x="412" y="589"/>
                    <a:pt x="589" y="412"/>
                    <a:pt x="807" y="412"/>
                  </a:cubicBezTo>
                  <a:cubicBezTo>
                    <a:pt x="1025" y="412"/>
                    <a:pt x="1202" y="589"/>
                    <a:pt x="1202" y="807"/>
                  </a:cubicBezTo>
                  <a:cubicBezTo>
                    <a:pt x="1202" y="1025"/>
                    <a:pt x="1025" y="1202"/>
                    <a:pt x="807" y="120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08DABCB9-5EE5-4F4D-ACBA-B15F2A2F5D03}"/>
              </a:ext>
            </a:extLst>
          </p:cNvPr>
          <p:cNvGrpSpPr/>
          <p:nvPr/>
        </p:nvGrpSpPr>
        <p:grpSpPr>
          <a:xfrm>
            <a:off x="1110747" y="3385391"/>
            <a:ext cx="3352612" cy="459752"/>
            <a:chOff x="6372149" y="3169483"/>
            <a:chExt cx="3352612" cy="459752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3A31935-9611-4710-9D1F-DFE7BCD98DDE}"/>
                </a:ext>
              </a:extLst>
            </p:cNvPr>
            <p:cNvSpPr/>
            <p:nvPr/>
          </p:nvSpPr>
          <p:spPr>
            <a:xfrm>
              <a:off x="6372149" y="3169483"/>
              <a:ext cx="3352612" cy="4597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BA2B641-BBA5-4726-AE91-312D89A6C505}"/>
                </a:ext>
              </a:extLst>
            </p:cNvPr>
            <p:cNvSpPr/>
            <p:nvPr/>
          </p:nvSpPr>
          <p:spPr>
            <a:xfrm>
              <a:off x="6561363" y="3319186"/>
              <a:ext cx="177553" cy="17088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CD4C495-BEC9-40DB-9797-83A478E531F8}"/>
                </a:ext>
              </a:extLst>
            </p:cNvPr>
            <p:cNvSpPr txBox="1"/>
            <p:nvPr/>
          </p:nvSpPr>
          <p:spPr>
            <a:xfrm>
              <a:off x="6912855" y="3217096"/>
              <a:ext cx="2623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해상사고 지도 맵핑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63C2CED-D823-4EB7-B61E-633C1FBFBF12}"/>
              </a:ext>
            </a:extLst>
          </p:cNvPr>
          <p:cNvSpPr txBox="1"/>
          <p:nvPr/>
        </p:nvSpPr>
        <p:spPr>
          <a:xfrm>
            <a:off x="4623069" y="1343110"/>
            <a:ext cx="613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해상사고와 기상과의 관계를 파악하기 위하여 기상 데이터 활용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지도에 해양 기상부이를 맵핑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12DAD2B-5D74-406F-85B0-334FE5DDA7FA}"/>
              </a:ext>
            </a:extLst>
          </p:cNvPr>
          <p:cNvSpPr txBox="1"/>
          <p:nvPr/>
        </p:nvSpPr>
        <p:spPr>
          <a:xfrm>
            <a:off x="4612502" y="2350855"/>
            <a:ext cx="5689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발생지점과 해양 기상부이와의 거리에서 괴리를 줄이기 위해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조위관측소 데이터를 추가 활용하여 맵핑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27A0664-8030-4DA6-87DD-9264A2AC4774}"/>
              </a:ext>
            </a:extLst>
          </p:cNvPr>
          <p:cNvSpPr txBox="1"/>
          <p:nvPr/>
        </p:nvSpPr>
        <p:spPr>
          <a:xfrm>
            <a:off x="4607320" y="3370858"/>
            <a:ext cx="6023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분석의 범위로 선정했던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발생한 해양사고 데이터를 맵핑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B1D67F04-209F-4DA6-BABF-86EAA22912D8}"/>
              </a:ext>
            </a:extLst>
          </p:cNvPr>
          <p:cNvGrpSpPr/>
          <p:nvPr/>
        </p:nvGrpSpPr>
        <p:grpSpPr>
          <a:xfrm>
            <a:off x="1109628" y="4405199"/>
            <a:ext cx="3352612" cy="459752"/>
            <a:chOff x="6361593" y="4312366"/>
            <a:chExt cx="3352612" cy="459752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83E17A7-6B79-4F1E-9001-F385B844AA5A}"/>
                </a:ext>
              </a:extLst>
            </p:cNvPr>
            <p:cNvSpPr/>
            <p:nvPr/>
          </p:nvSpPr>
          <p:spPr>
            <a:xfrm>
              <a:off x="6361593" y="4312366"/>
              <a:ext cx="3352612" cy="4597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2D3DB65-5249-429A-B922-818C2E57662F}"/>
                </a:ext>
              </a:extLst>
            </p:cNvPr>
            <p:cNvSpPr txBox="1"/>
            <p:nvPr/>
          </p:nvSpPr>
          <p:spPr>
            <a:xfrm>
              <a:off x="6902299" y="4359979"/>
              <a:ext cx="2623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거리행렬 </a:t>
              </a:r>
              <a:r>
                <a:rPr lang="ko-KR" altLang="en-US" b="1" dirty="0" err="1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최근린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E18B90E5-406E-4BB8-B06D-4FC9BAF49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2538" y="4412964"/>
              <a:ext cx="301557" cy="252919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18331DAF-E91B-4B64-81A2-5CF5D09664C4}"/>
              </a:ext>
            </a:extLst>
          </p:cNvPr>
          <p:cNvSpPr txBox="1"/>
          <p:nvPr/>
        </p:nvSpPr>
        <p:spPr>
          <a:xfrm>
            <a:off x="4622693" y="4364141"/>
            <a:ext cx="6939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지점에 해당하는 기상을 결합하기 위하여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거리행렬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사용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사고는 가장 가까운 거리의 기상 관측 지점으로 귀속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45D7692-EC14-47A2-8F99-B033F956F76A}"/>
              </a:ext>
            </a:extLst>
          </p:cNvPr>
          <p:cNvGrpSpPr/>
          <p:nvPr/>
        </p:nvGrpSpPr>
        <p:grpSpPr>
          <a:xfrm>
            <a:off x="1135602" y="5428663"/>
            <a:ext cx="3352612" cy="459752"/>
            <a:chOff x="6361593" y="5304753"/>
            <a:chExt cx="3352612" cy="459752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A1EC94A-BF4D-4A0F-AB37-CC351F3640F2}"/>
                </a:ext>
              </a:extLst>
            </p:cNvPr>
            <p:cNvSpPr/>
            <p:nvPr/>
          </p:nvSpPr>
          <p:spPr>
            <a:xfrm>
              <a:off x="6361593" y="5304753"/>
              <a:ext cx="3352612" cy="4597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0B74E06-FA08-4C8D-B66E-5D22E168EF00}"/>
                </a:ext>
              </a:extLst>
            </p:cNvPr>
            <p:cNvSpPr txBox="1"/>
            <p:nvPr/>
          </p:nvSpPr>
          <p:spPr>
            <a:xfrm>
              <a:off x="6893421" y="5352366"/>
              <a:ext cx="2623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사고 데이터와 기상 병합</a:t>
              </a:r>
            </a:p>
          </p:txBody>
        </p:sp>
        <p:sp>
          <p:nvSpPr>
            <p:cNvPr id="182" name="같음 기호 181">
              <a:extLst>
                <a:ext uri="{FF2B5EF4-FFF2-40B4-BE49-F238E27FC236}">
                  <a16:creationId xmlns:a16="http://schemas.microsoft.com/office/drawing/2014/main" id="{C72D721D-4F45-41FE-8705-01889AE9DED2}"/>
                </a:ext>
              </a:extLst>
            </p:cNvPr>
            <p:cNvSpPr/>
            <p:nvPr/>
          </p:nvSpPr>
          <p:spPr>
            <a:xfrm>
              <a:off x="6456462" y="5402242"/>
              <a:ext cx="424979" cy="261260"/>
            </a:xfrm>
            <a:prstGeom prst="mathEqual">
              <a:avLst>
                <a:gd name="adj1" fmla="val 19797"/>
                <a:gd name="adj2" fmla="val 11760"/>
              </a:avLst>
            </a:prstGeom>
            <a:solidFill>
              <a:srgbClr val="43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42631DF4-9088-4D5A-B019-E09AA6103EEC}"/>
              </a:ext>
            </a:extLst>
          </p:cNvPr>
          <p:cNvSpPr txBox="1"/>
          <p:nvPr/>
        </p:nvSpPr>
        <p:spPr>
          <a:xfrm>
            <a:off x="4613815" y="5392936"/>
            <a:ext cx="6939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관측소에 귀속된 해양사고 발생 건은 해당 기상과 병합하게 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기상의 측정 단위는 모두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정밀한 시점의 데이터 사용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81D8C3D0-E3E3-4B59-BFF3-9AF817E283D3}"/>
              </a:ext>
            </a:extLst>
          </p:cNvPr>
          <p:cNvCxnSpPr>
            <a:cxnSpLocks/>
          </p:cNvCxnSpPr>
          <p:nvPr/>
        </p:nvCxnSpPr>
        <p:spPr>
          <a:xfrm>
            <a:off x="2820943" y="1793325"/>
            <a:ext cx="0" cy="563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2AC79A5A-1D61-414B-AAF8-A778085B9407}"/>
              </a:ext>
            </a:extLst>
          </p:cNvPr>
          <p:cNvCxnSpPr>
            <a:cxnSpLocks/>
          </p:cNvCxnSpPr>
          <p:nvPr/>
        </p:nvCxnSpPr>
        <p:spPr>
          <a:xfrm>
            <a:off x="2820943" y="2816576"/>
            <a:ext cx="0" cy="563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F937BE13-1350-4243-9704-133D1B78819A}"/>
              </a:ext>
            </a:extLst>
          </p:cNvPr>
          <p:cNvCxnSpPr>
            <a:cxnSpLocks/>
          </p:cNvCxnSpPr>
          <p:nvPr/>
        </p:nvCxnSpPr>
        <p:spPr>
          <a:xfrm>
            <a:off x="2793625" y="3853522"/>
            <a:ext cx="0" cy="563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B449476F-4841-48EF-B4C7-FF4BBAB26DF3}"/>
              </a:ext>
            </a:extLst>
          </p:cNvPr>
          <p:cNvCxnSpPr>
            <a:cxnSpLocks/>
          </p:cNvCxnSpPr>
          <p:nvPr/>
        </p:nvCxnSpPr>
        <p:spPr>
          <a:xfrm>
            <a:off x="2784063" y="4864951"/>
            <a:ext cx="0" cy="563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8A8FE9-D74B-46FB-9D9B-EA92D5D1B1E5}"/>
              </a:ext>
            </a:extLst>
          </p:cNvPr>
          <p:cNvGrpSpPr/>
          <p:nvPr/>
        </p:nvGrpSpPr>
        <p:grpSpPr>
          <a:xfrm>
            <a:off x="10631174" y="5656782"/>
            <a:ext cx="1433213" cy="1296140"/>
            <a:chOff x="5447827" y="1997476"/>
            <a:chExt cx="5415482" cy="403905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ADD9F6F-B18E-432B-919F-62494AFD03C4}"/>
                </a:ext>
              </a:extLst>
            </p:cNvPr>
            <p:cNvSpPr/>
            <p:nvPr/>
          </p:nvSpPr>
          <p:spPr>
            <a:xfrm>
              <a:off x="5447827" y="2820604"/>
              <a:ext cx="5415482" cy="3215930"/>
            </a:xfrm>
            <a:prstGeom prst="ellipse">
              <a:avLst/>
            </a:prstGeom>
            <a:solidFill>
              <a:srgbClr val="000000">
                <a:alpha val="56078"/>
              </a:srgbClr>
            </a:solidFill>
            <a:effectLst>
              <a:softEdge rad="1206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50A377C-FD30-4D15-9186-C711B609FDA1}"/>
                </a:ext>
              </a:extLst>
            </p:cNvPr>
            <p:cNvGrpSpPr/>
            <p:nvPr/>
          </p:nvGrpSpPr>
          <p:grpSpPr>
            <a:xfrm>
              <a:off x="6236957" y="1997476"/>
              <a:ext cx="3457459" cy="2343147"/>
              <a:chOff x="679535" y="1455616"/>
              <a:chExt cx="4349056" cy="3049479"/>
            </a:xfrm>
          </p:grpSpPr>
          <p:grpSp>
            <p:nvGrpSpPr>
              <p:cNvPr id="37" name="Group 5">
                <a:extLst>
                  <a:ext uri="{FF2B5EF4-FFF2-40B4-BE49-F238E27FC236}">
                    <a16:creationId xmlns:a16="http://schemas.microsoft.com/office/drawing/2014/main" id="{D67A6A9B-922B-48A5-8EBC-9D42B8EE090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79535" y="1834265"/>
                <a:ext cx="4349056" cy="2670830"/>
                <a:chOff x="476" y="210"/>
                <a:chExt cx="4422" cy="3626"/>
              </a:xfrm>
              <a:solidFill>
                <a:srgbClr val="0070C0"/>
              </a:solidFill>
              <a:effectLst/>
            </p:grpSpPr>
            <p:sp>
              <p:nvSpPr>
                <p:cNvPr id="79" name="Freeform 6">
                  <a:extLst>
                    <a:ext uri="{FF2B5EF4-FFF2-40B4-BE49-F238E27FC236}">
                      <a16:creationId xmlns:a16="http://schemas.microsoft.com/office/drawing/2014/main" id="{8B2E569B-57A6-4F55-93B7-E02A2D3D5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1504"/>
                  <a:ext cx="586" cy="582"/>
                </a:xfrm>
                <a:custGeom>
                  <a:avLst/>
                  <a:gdLst>
                    <a:gd name="T0" fmla="*/ 504 w 586"/>
                    <a:gd name="T1" fmla="*/ 48 h 582"/>
                    <a:gd name="T2" fmla="*/ 520 w 586"/>
                    <a:gd name="T3" fmla="*/ 24 h 582"/>
                    <a:gd name="T4" fmla="*/ 522 w 586"/>
                    <a:gd name="T5" fmla="*/ 0 h 582"/>
                    <a:gd name="T6" fmla="*/ 438 w 586"/>
                    <a:gd name="T7" fmla="*/ 4 h 582"/>
                    <a:gd name="T8" fmla="*/ 406 w 586"/>
                    <a:gd name="T9" fmla="*/ 26 h 582"/>
                    <a:gd name="T10" fmla="*/ 362 w 586"/>
                    <a:gd name="T11" fmla="*/ 62 h 582"/>
                    <a:gd name="T12" fmla="*/ 336 w 586"/>
                    <a:gd name="T13" fmla="*/ 66 h 582"/>
                    <a:gd name="T14" fmla="*/ 310 w 586"/>
                    <a:gd name="T15" fmla="*/ 72 h 582"/>
                    <a:gd name="T16" fmla="*/ 296 w 586"/>
                    <a:gd name="T17" fmla="*/ 84 h 582"/>
                    <a:gd name="T18" fmla="*/ 294 w 586"/>
                    <a:gd name="T19" fmla="*/ 100 h 582"/>
                    <a:gd name="T20" fmla="*/ 268 w 586"/>
                    <a:gd name="T21" fmla="*/ 128 h 582"/>
                    <a:gd name="T22" fmla="*/ 268 w 586"/>
                    <a:gd name="T23" fmla="*/ 130 h 582"/>
                    <a:gd name="T24" fmla="*/ 214 w 586"/>
                    <a:gd name="T25" fmla="*/ 144 h 582"/>
                    <a:gd name="T26" fmla="*/ 206 w 586"/>
                    <a:gd name="T27" fmla="*/ 152 h 582"/>
                    <a:gd name="T28" fmla="*/ 200 w 586"/>
                    <a:gd name="T29" fmla="*/ 166 h 582"/>
                    <a:gd name="T30" fmla="*/ 194 w 586"/>
                    <a:gd name="T31" fmla="*/ 188 h 582"/>
                    <a:gd name="T32" fmla="*/ 192 w 586"/>
                    <a:gd name="T33" fmla="*/ 194 h 582"/>
                    <a:gd name="T34" fmla="*/ 152 w 586"/>
                    <a:gd name="T35" fmla="*/ 232 h 582"/>
                    <a:gd name="T36" fmla="*/ 84 w 586"/>
                    <a:gd name="T37" fmla="*/ 294 h 582"/>
                    <a:gd name="T38" fmla="*/ 6 w 586"/>
                    <a:gd name="T39" fmla="*/ 364 h 582"/>
                    <a:gd name="T40" fmla="*/ 8 w 586"/>
                    <a:gd name="T41" fmla="*/ 370 h 582"/>
                    <a:gd name="T42" fmla="*/ 6 w 586"/>
                    <a:gd name="T43" fmla="*/ 420 h 582"/>
                    <a:gd name="T44" fmla="*/ 0 w 586"/>
                    <a:gd name="T45" fmla="*/ 436 h 582"/>
                    <a:gd name="T46" fmla="*/ 4 w 586"/>
                    <a:gd name="T47" fmla="*/ 440 h 582"/>
                    <a:gd name="T48" fmla="*/ 14 w 586"/>
                    <a:gd name="T49" fmla="*/ 446 h 582"/>
                    <a:gd name="T50" fmla="*/ 16 w 586"/>
                    <a:gd name="T51" fmla="*/ 448 h 582"/>
                    <a:gd name="T52" fmla="*/ 22 w 586"/>
                    <a:gd name="T53" fmla="*/ 448 h 582"/>
                    <a:gd name="T54" fmla="*/ 24 w 586"/>
                    <a:gd name="T55" fmla="*/ 448 h 582"/>
                    <a:gd name="T56" fmla="*/ 48 w 586"/>
                    <a:gd name="T57" fmla="*/ 454 h 582"/>
                    <a:gd name="T58" fmla="*/ 96 w 586"/>
                    <a:gd name="T59" fmla="*/ 448 h 582"/>
                    <a:gd name="T60" fmla="*/ 132 w 586"/>
                    <a:gd name="T61" fmla="*/ 430 h 582"/>
                    <a:gd name="T62" fmla="*/ 166 w 586"/>
                    <a:gd name="T63" fmla="*/ 402 h 582"/>
                    <a:gd name="T64" fmla="*/ 186 w 586"/>
                    <a:gd name="T65" fmla="*/ 396 h 582"/>
                    <a:gd name="T66" fmla="*/ 210 w 586"/>
                    <a:gd name="T67" fmla="*/ 408 h 582"/>
                    <a:gd name="T68" fmla="*/ 292 w 586"/>
                    <a:gd name="T69" fmla="*/ 494 h 582"/>
                    <a:gd name="T70" fmla="*/ 330 w 586"/>
                    <a:gd name="T71" fmla="*/ 532 h 582"/>
                    <a:gd name="T72" fmla="*/ 380 w 586"/>
                    <a:gd name="T73" fmla="*/ 568 h 582"/>
                    <a:gd name="T74" fmla="*/ 424 w 586"/>
                    <a:gd name="T75" fmla="*/ 582 h 582"/>
                    <a:gd name="T76" fmla="*/ 512 w 586"/>
                    <a:gd name="T77" fmla="*/ 580 h 582"/>
                    <a:gd name="T78" fmla="*/ 532 w 586"/>
                    <a:gd name="T79" fmla="*/ 540 h 582"/>
                    <a:gd name="T80" fmla="*/ 566 w 586"/>
                    <a:gd name="T81" fmla="*/ 486 h 582"/>
                    <a:gd name="T82" fmla="*/ 584 w 586"/>
                    <a:gd name="T83" fmla="*/ 412 h 582"/>
                    <a:gd name="T84" fmla="*/ 584 w 586"/>
                    <a:gd name="T85" fmla="*/ 372 h 582"/>
                    <a:gd name="T86" fmla="*/ 562 w 586"/>
                    <a:gd name="T87" fmla="*/ 308 h 582"/>
                    <a:gd name="T88" fmla="*/ 524 w 586"/>
                    <a:gd name="T89" fmla="*/ 250 h 582"/>
                    <a:gd name="T90" fmla="*/ 498 w 586"/>
                    <a:gd name="T91" fmla="*/ 188 h 582"/>
                    <a:gd name="T92" fmla="*/ 494 w 586"/>
                    <a:gd name="T93" fmla="*/ 168 h 582"/>
                    <a:gd name="T94" fmla="*/ 466 w 586"/>
                    <a:gd name="T95" fmla="*/ 126 h 582"/>
                    <a:gd name="T96" fmla="*/ 462 w 586"/>
                    <a:gd name="T97" fmla="*/ 108 h 582"/>
                    <a:gd name="T98" fmla="*/ 482 w 586"/>
                    <a:gd name="T99" fmla="*/ 68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86" h="582">
                      <a:moveTo>
                        <a:pt x="496" y="56"/>
                      </a:moveTo>
                      <a:lnTo>
                        <a:pt x="496" y="56"/>
                      </a:lnTo>
                      <a:lnTo>
                        <a:pt x="504" y="48"/>
                      </a:lnTo>
                      <a:lnTo>
                        <a:pt x="512" y="40"/>
                      </a:lnTo>
                      <a:lnTo>
                        <a:pt x="516" y="32"/>
                      </a:lnTo>
                      <a:lnTo>
                        <a:pt x="520" y="24"/>
                      </a:lnTo>
                      <a:lnTo>
                        <a:pt x="520" y="24"/>
                      </a:lnTo>
                      <a:lnTo>
                        <a:pt x="520" y="12"/>
                      </a:lnTo>
                      <a:lnTo>
                        <a:pt x="522" y="0"/>
                      </a:lnTo>
                      <a:lnTo>
                        <a:pt x="446" y="0"/>
                      </a:lnTo>
                      <a:lnTo>
                        <a:pt x="446" y="0"/>
                      </a:lnTo>
                      <a:lnTo>
                        <a:pt x="438" y="4"/>
                      </a:lnTo>
                      <a:lnTo>
                        <a:pt x="428" y="8"/>
                      </a:lnTo>
                      <a:lnTo>
                        <a:pt x="406" y="26"/>
                      </a:lnTo>
                      <a:lnTo>
                        <a:pt x="406" y="26"/>
                      </a:lnTo>
                      <a:lnTo>
                        <a:pt x="378" y="52"/>
                      </a:lnTo>
                      <a:lnTo>
                        <a:pt x="362" y="62"/>
                      </a:lnTo>
                      <a:lnTo>
                        <a:pt x="362" y="62"/>
                      </a:lnTo>
                      <a:lnTo>
                        <a:pt x="358" y="64"/>
                      </a:lnTo>
                      <a:lnTo>
                        <a:pt x="358" y="64"/>
                      </a:lnTo>
                      <a:lnTo>
                        <a:pt x="336" y="66"/>
                      </a:lnTo>
                      <a:lnTo>
                        <a:pt x="320" y="70"/>
                      </a:lnTo>
                      <a:lnTo>
                        <a:pt x="320" y="70"/>
                      </a:lnTo>
                      <a:lnTo>
                        <a:pt x="310" y="72"/>
                      </a:lnTo>
                      <a:lnTo>
                        <a:pt x="304" y="74"/>
                      </a:lnTo>
                      <a:lnTo>
                        <a:pt x="300" y="78"/>
                      </a:lnTo>
                      <a:lnTo>
                        <a:pt x="296" y="84"/>
                      </a:lnTo>
                      <a:lnTo>
                        <a:pt x="296" y="84"/>
                      </a:lnTo>
                      <a:lnTo>
                        <a:pt x="296" y="84"/>
                      </a:lnTo>
                      <a:lnTo>
                        <a:pt x="294" y="100"/>
                      </a:lnTo>
                      <a:lnTo>
                        <a:pt x="288" y="112"/>
                      </a:lnTo>
                      <a:lnTo>
                        <a:pt x="280" y="122"/>
                      </a:lnTo>
                      <a:lnTo>
                        <a:pt x="268" y="128"/>
                      </a:lnTo>
                      <a:lnTo>
                        <a:pt x="268" y="128"/>
                      </a:lnTo>
                      <a:lnTo>
                        <a:pt x="268" y="130"/>
                      </a:lnTo>
                      <a:lnTo>
                        <a:pt x="268" y="130"/>
                      </a:lnTo>
                      <a:lnTo>
                        <a:pt x="226" y="138"/>
                      </a:lnTo>
                      <a:lnTo>
                        <a:pt x="226" y="138"/>
                      </a:lnTo>
                      <a:lnTo>
                        <a:pt x="214" y="144"/>
                      </a:lnTo>
                      <a:lnTo>
                        <a:pt x="208" y="146"/>
                      </a:lnTo>
                      <a:lnTo>
                        <a:pt x="206" y="152"/>
                      </a:lnTo>
                      <a:lnTo>
                        <a:pt x="206" y="152"/>
                      </a:lnTo>
                      <a:lnTo>
                        <a:pt x="204" y="154"/>
                      </a:lnTo>
                      <a:lnTo>
                        <a:pt x="204" y="154"/>
                      </a:lnTo>
                      <a:lnTo>
                        <a:pt x="200" y="166"/>
                      </a:lnTo>
                      <a:lnTo>
                        <a:pt x="196" y="186"/>
                      </a:lnTo>
                      <a:lnTo>
                        <a:pt x="196" y="186"/>
                      </a:lnTo>
                      <a:lnTo>
                        <a:pt x="194" y="188"/>
                      </a:lnTo>
                      <a:lnTo>
                        <a:pt x="194" y="188"/>
                      </a:lnTo>
                      <a:lnTo>
                        <a:pt x="194" y="188"/>
                      </a:lnTo>
                      <a:lnTo>
                        <a:pt x="192" y="194"/>
                      </a:lnTo>
                      <a:lnTo>
                        <a:pt x="188" y="200"/>
                      </a:lnTo>
                      <a:lnTo>
                        <a:pt x="174" y="216"/>
                      </a:lnTo>
                      <a:lnTo>
                        <a:pt x="152" y="232"/>
                      </a:lnTo>
                      <a:lnTo>
                        <a:pt x="124" y="250"/>
                      </a:lnTo>
                      <a:lnTo>
                        <a:pt x="124" y="250"/>
                      </a:lnTo>
                      <a:lnTo>
                        <a:pt x="84" y="294"/>
                      </a:lnTo>
                      <a:lnTo>
                        <a:pt x="52" y="326"/>
                      </a:lnTo>
                      <a:lnTo>
                        <a:pt x="26" y="350"/>
                      </a:lnTo>
                      <a:lnTo>
                        <a:pt x="6" y="364"/>
                      </a:lnTo>
                      <a:lnTo>
                        <a:pt x="6" y="364"/>
                      </a:lnTo>
                      <a:lnTo>
                        <a:pt x="8" y="370"/>
                      </a:lnTo>
                      <a:lnTo>
                        <a:pt x="8" y="370"/>
                      </a:lnTo>
                      <a:lnTo>
                        <a:pt x="8" y="374"/>
                      </a:lnTo>
                      <a:lnTo>
                        <a:pt x="8" y="374"/>
                      </a:lnTo>
                      <a:lnTo>
                        <a:pt x="6" y="420"/>
                      </a:lnTo>
                      <a:lnTo>
                        <a:pt x="6" y="420"/>
                      </a:lnTo>
                      <a:lnTo>
                        <a:pt x="0" y="436"/>
                      </a:lnTo>
                      <a:lnTo>
                        <a:pt x="0" y="436"/>
                      </a:lnTo>
                      <a:lnTo>
                        <a:pt x="2" y="438"/>
                      </a:lnTo>
                      <a:lnTo>
                        <a:pt x="2" y="438"/>
                      </a:lnTo>
                      <a:lnTo>
                        <a:pt x="4" y="440"/>
                      </a:lnTo>
                      <a:lnTo>
                        <a:pt x="4" y="440"/>
                      </a:lnTo>
                      <a:lnTo>
                        <a:pt x="14" y="446"/>
                      </a:lnTo>
                      <a:lnTo>
                        <a:pt x="14" y="446"/>
                      </a:lnTo>
                      <a:lnTo>
                        <a:pt x="16" y="448"/>
                      </a:lnTo>
                      <a:lnTo>
                        <a:pt x="16" y="448"/>
                      </a:lnTo>
                      <a:lnTo>
                        <a:pt x="16" y="448"/>
                      </a:lnTo>
                      <a:lnTo>
                        <a:pt x="20" y="448"/>
                      </a:lnTo>
                      <a:lnTo>
                        <a:pt x="20" y="448"/>
                      </a:lnTo>
                      <a:lnTo>
                        <a:pt x="22" y="448"/>
                      </a:lnTo>
                      <a:lnTo>
                        <a:pt x="22" y="448"/>
                      </a:lnTo>
                      <a:lnTo>
                        <a:pt x="22" y="448"/>
                      </a:lnTo>
                      <a:lnTo>
                        <a:pt x="24" y="448"/>
                      </a:lnTo>
                      <a:lnTo>
                        <a:pt x="24" y="448"/>
                      </a:lnTo>
                      <a:lnTo>
                        <a:pt x="36" y="454"/>
                      </a:lnTo>
                      <a:lnTo>
                        <a:pt x="48" y="454"/>
                      </a:lnTo>
                      <a:lnTo>
                        <a:pt x="48" y="454"/>
                      </a:lnTo>
                      <a:lnTo>
                        <a:pt x="72" y="454"/>
                      </a:lnTo>
                      <a:lnTo>
                        <a:pt x="96" y="448"/>
                      </a:lnTo>
                      <a:lnTo>
                        <a:pt x="116" y="440"/>
                      </a:lnTo>
                      <a:lnTo>
                        <a:pt x="124" y="436"/>
                      </a:lnTo>
                      <a:lnTo>
                        <a:pt x="132" y="430"/>
                      </a:lnTo>
                      <a:lnTo>
                        <a:pt x="132" y="430"/>
                      </a:lnTo>
                      <a:lnTo>
                        <a:pt x="150" y="414"/>
                      </a:lnTo>
                      <a:lnTo>
                        <a:pt x="166" y="402"/>
                      </a:lnTo>
                      <a:lnTo>
                        <a:pt x="178" y="396"/>
                      </a:lnTo>
                      <a:lnTo>
                        <a:pt x="186" y="396"/>
                      </a:lnTo>
                      <a:lnTo>
                        <a:pt x="186" y="396"/>
                      </a:lnTo>
                      <a:lnTo>
                        <a:pt x="192" y="396"/>
                      </a:lnTo>
                      <a:lnTo>
                        <a:pt x="200" y="400"/>
                      </a:lnTo>
                      <a:lnTo>
                        <a:pt x="210" y="408"/>
                      </a:lnTo>
                      <a:lnTo>
                        <a:pt x="222" y="418"/>
                      </a:lnTo>
                      <a:lnTo>
                        <a:pt x="254" y="450"/>
                      </a:lnTo>
                      <a:lnTo>
                        <a:pt x="292" y="494"/>
                      </a:lnTo>
                      <a:lnTo>
                        <a:pt x="292" y="494"/>
                      </a:lnTo>
                      <a:lnTo>
                        <a:pt x="312" y="514"/>
                      </a:lnTo>
                      <a:lnTo>
                        <a:pt x="330" y="532"/>
                      </a:lnTo>
                      <a:lnTo>
                        <a:pt x="346" y="546"/>
                      </a:lnTo>
                      <a:lnTo>
                        <a:pt x="364" y="560"/>
                      </a:lnTo>
                      <a:lnTo>
                        <a:pt x="380" y="568"/>
                      </a:lnTo>
                      <a:lnTo>
                        <a:pt x="394" y="576"/>
                      </a:lnTo>
                      <a:lnTo>
                        <a:pt x="410" y="580"/>
                      </a:lnTo>
                      <a:lnTo>
                        <a:pt x="424" y="582"/>
                      </a:lnTo>
                      <a:lnTo>
                        <a:pt x="424" y="582"/>
                      </a:lnTo>
                      <a:lnTo>
                        <a:pt x="512" y="580"/>
                      </a:lnTo>
                      <a:lnTo>
                        <a:pt x="512" y="580"/>
                      </a:lnTo>
                      <a:lnTo>
                        <a:pt x="520" y="562"/>
                      </a:lnTo>
                      <a:lnTo>
                        <a:pt x="532" y="540"/>
                      </a:lnTo>
                      <a:lnTo>
                        <a:pt x="532" y="540"/>
                      </a:lnTo>
                      <a:lnTo>
                        <a:pt x="532" y="540"/>
                      </a:lnTo>
                      <a:lnTo>
                        <a:pt x="556" y="500"/>
                      </a:lnTo>
                      <a:lnTo>
                        <a:pt x="566" y="486"/>
                      </a:lnTo>
                      <a:lnTo>
                        <a:pt x="578" y="472"/>
                      </a:lnTo>
                      <a:lnTo>
                        <a:pt x="578" y="472"/>
                      </a:lnTo>
                      <a:lnTo>
                        <a:pt x="584" y="412"/>
                      </a:lnTo>
                      <a:lnTo>
                        <a:pt x="586" y="384"/>
                      </a:lnTo>
                      <a:lnTo>
                        <a:pt x="586" y="384"/>
                      </a:lnTo>
                      <a:lnTo>
                        <a:pt x="584" y="372"/>
                      </a:lnTo>
                      <a:lnTo>
                        <a:pt x="582" y="360"/>
                      </a:lnTo>
                      <a:lnTo>
                        <a:pt x="576" y="334"/>
                      </a:lnTo>
                      <a:lnTo>
                        <a:pt x="562" y="308"/>
                      </a:lnTo>
                      <a:lnTo>
                        <a:pt x="544" y="282"/>
                      </a:lnTo>
                      <a:lnTo>
                        <a:pt x="544" y="282"/>
                      </a:lnTo>
                      <a:lnTo>
                        <a:pt x="524" y="250"/>
                      </a:lnTo>
                      <a:lnTo>
                        <a:pt x="510" y="222"/>
                      </a:lnTo>
                      <a:lnTo>
                        <a:pt x="500" y="200"/>
                      </a:lnTo>
                      <a:lnTo>
                        <a:pt x="498" y="188"/>
                      </a:lnTo>
                      <a:lnTo>
                        <a:pt x="498" y="178"/>
                      </a:lnTo>
                      <a:lnTo>
                        <a:pt x="498" y="178"/>
                      </a:lnTo>
                      <a:lnTo>
                        <a:pt x="494" y="168"/>
                      </a:lnTo>
                      <a:lnTo>
                        <a:pt x="482" y="152"/>
                      </a:lnTo>
                      <a:lnTo>
                        <a:pt x="482" y="152"/>
                      </a:lnTo>
                      <a:lnTo>
                        <a:pt x="466" y="126"/>
                      </a:lnTo>
                      <a:lnTo>
                        <a:pt x="464" y="116"/>
                      </a:lnTo>
                      <a:lnTo>
                        <a:pt x="462" y="108"/>
                      </a:lnTo>
                      <a:lnTo>
                        <a:pt x="462" y="108"/>
                      </a:lnTo>
                      <a:lnTo>
                        <a:pt x="464" y="94"/>
                      </a:lnTo>
                      <a:lnTo>
                        <a:pt x="470" y="82"/>
                      </a:lnTo>
                      <a:lnTo>
                        <a:pt x="482" y="68"/>
                      </a:lnTo>
                      <a:lnTo>
                        <a:pt x="496" y="56"/>
                      </a:lnTo>
                      <a:lnTo>
                        <a:pt x="496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1F8B3E25-5DB4-48BA-88EC-34FD6E27B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928"/>
                  <a:ext cx="632" cy="550"/>
                </a:xfrm>
                <a:custGeom>
                  <a:avLst/>
                  <a:gdLst>
                    <a:gd name="T0" fmla="*/ 560 w 632"/>
                    <a:gd name="T1" fmla="*/ 186 h 550"/>
                    <a:gd name="T2" fmla="*/ 526 w 632"/>
                    <a:gd name="T3" fmla="*/ 180 h 550"/>
                    <a:gd name="T4" fmla="*/ 470 w 632"/>
                    <a:gd name="T5" fmla="*/ 148 h 550"/>
                    <a:gd name="T6" fmla="*/ 408 w 632"/>
                    <a:gd name="T7" fmla="*/ 88 h 550"/>
                    <a:gd name="T8" fmla="*/ 348 w 632"/>
                    <a:gd name="T9" fmla="*/ 24 h 550"/>
                    <a:gd name="T10" fmla="*/ 322 w 632"/>
                    <a:gd name="T11" fmla="*/ 0 h 550"/>
                    <a:gd name="T12" fmla="*/ 286 w 632"/>
                    <a:gd name="T13" fmla="*/ 26 h 550"/>
                    <a:gd name="T14" fmla="*/ 266 w 632"/>
                    <a:gd name="T15" fmla="*/ 40 h 550"/>
                    <a:gd name="T16" fmla="*/ 214 w 632"/>
                    <a:gd name="T17" fmla="*/ 56 h 550"/>
                    <a:gd name="T18" fmla="*/ 172 w 632"/>
                    <a:gd name="T19" fmla="*/ 58 h 550"/>
                    <a:gd name="T20" fmla="*/ 158 w 632"/>
                    <a:gd name="T21" fmla="*/ 62 h 550"/>
                    <a:gd name="T22" fmla="*/ 172 w 632"/>
                    <a:gd name="T23" fmla="*/ 90 h 550"/>
                    <a:gd name="T24" fmla="*/ 182 w 632"/>
                    <a:gd name="T25" fmla="*/ 126 h 550"/>
                    <a:gd name="T26" fmla="*/ 182 w 632"/>
                    <a:gd name="T27" fmla="*/ 152 h 550"/>
                    <a:gd name="T28" fmla="*/ 156 w 632"/>
                    <a:gd name="T29" fmla="*/ 176 h 550"/>
                    <a:gd name="T30" fmla="*/ 150 w 632"/>
                    <a:gd name="T31" fmla="*/ 178 h 550"/>
                    <a:gd name="T32" fmla="*/ 144 w 632"/>
                    <a:gd name="T33" fmla="*/ 204 h 550"/>
                    <a:gd name="T34" fmla="*/ 142 w 632"/>
                    <a:gd name="T35" fmla="*/ 210 h 550"/>
                    <a:gd name="T36" fmla="*/ 136 w 632"/>
                    <a:gd name="T37" fmla="*/ 216 h 550"/>
                    <a:gd name="T38" fmla="*/ 128 w 632"/>
                    <a:gd name="T39" fmla="*/ 218 h 550"/>
                    <a:gd name="T40" fmla="*/ 106 w 632"/>
                    <a:gd name="T41" fmla="*/ 228 h 550"/>
                    <a:gd name="T42" fmla="*/ 82 w 632"/>
                    <a:gd name="T43" fmla="*/ 270 h 550"/>
                    <a:gd name="T44" fmla="*/ 72 w 632"/>
                    <a:gd name="T45" fmla="*/ 290 h 550"/>
                    <a:gd name="T46" fmla="*/ 32 w 632"/>
                    <a:gd name="T47" fmla="*/ 334 h 550"/>
                    <a:gd name="T48" fmla="*/ 0 w 632"/>
                    <a:gd name="T49" fmla="*/ 366 h 550"/>
                    <a:gd name="T50" fmla="*/ 16 w 632"/>
                    <a:gd name="T51" fmla="*/ 398 h 550"/>
                    <a:gd name="T52" fmla="*/ 22 w 632"/>
                    <a:gd name="T53" fmla="*/ 422 h 550"/>
                    <a:gd name="T54" fmla="*/ 40 w 632"/>
                    <a:gd name="T55" fmla="*/ 448 h 550"/>
                    <a:gd name="T56" fmla="*/ 56 w 632"/>
                    <a:gd name="T57" fmla="*/ 450 h 550"/>
                    <a:gd name="T58" fmla="*/ 80 w 632"/>
                    <a:gd name="T59" fmla="*/ 458 h 550"/>
                    <a:gd name="T60" fmla="*/ 88 w 632"/>
                    <a:gd name="T61" fmla="*/ 478 h 550"/>
                    <a:gd name="T62" fmla="*/ 88 w 632"/>
                    <a:gd name="T63" fmla="*/ 476 h 550"/>
                    <a:gd name="T64" fmla="*/ 92 w 632"/>
                    <a:gd name="T65" fmla="*/ 484 h 550"/>
                    <a:gd name="T66" fmla="*/ 94 w 632"/>
                    <a:gd name="T67" fmla="*/ 482 h 550"/>
                    <a:gd name="T68" fmla="*/ 98 w 632"/>
                    <a:gd name="T69" fmla="*/ 486 h 550"/>
                    <a:gd name="T70" fmla="*/ 98 w 632"/>
                    <a:gd name="T71" fmla="*/ 492 h 550"/>
                    <a:gd name="T72" fmla="*/ 118 w 632"/>
                    <a:gd name="T73" fmla="*/ 506 h 550"/>
                    <a:gd name="T74" fmla="*/ 164 w 632"/>
                    <a:gd name="T75" fmla="*/ 464 h 550"/>
                    <a:gd name="T76" fmla="*/ 180 w 632"/>
                    <a:gd name="T77" fmla="*/ 456 h 550"/>
                    <a:gd name="T78" fmla="*/ 242 w 632"/>
                    <a:gd name="T79" fmla="*/ 444 h 550"/>
                    <a:gd name="T80" fmla="*/ 246 w 632"/>
                    <a:gd name="T81" fmla="*/ 444 h 550"/>
                    <a:gd name="T82" fmla="*/ 388 w 632"/>
                    <a:gd name="T83" fmla="*/ 492 h 550"/>
                    <a:gd name="T84" fmla="*/ 426 w 632"/>
                    <a:gd name="T85" fmla="*/ 500 h 550"/>
                    <a:gd name="T86" fmla="*/ 458 w 632"/>
                    <a:gd name="T87" fmla="*/ 522 h 550"/>
                    <a:gd name="T88" fmla="*/ 504 w 632"/>
                    <a:gd name="T89" fmla="*/ 528 h 550"/>
                    <a:gd name="T90" fmla="*/ 508 w 632"/>
                    <a:gd name="T91" fmla="*/ 504 h 550"/>
                    <a:gd name="T92" fmla="*/ 524 w 632"/>
                    <a:gd name="T93" fmla="*/ 474 h 550"/>
                    <a:gd name="T94" fmla="*/ 546 w 632"/>
                    <a:gd name="T95" fmla="*/ 458 h 550"/>
                    <a:gd name="T96" fmla="*/ 564 w 632"/>
                    <a:gd name="T97" fmla="*/ 422 h 550"/>
                    <a:gd name="T98" fmla="*/ 564 w 632"/>
                    <a:gd name="T99" fmla="*/ 374 h 550"/>
                    <a:gd name="T100" fmla="*/ 566 w 632"/>
                    <a:gd name="T101" fmla="*/ 336 h 550"/>
                    <a:gd name="T102" fmla="*/ 582 w 632"/>
                    <a:gd name="T103" fmla="*/ 266 h 550"/>
                    <a:gd name="T104" fmla="*/ 600 w 632"/>
                    <a:gd name="T105" fmla="*/ 244 h 550"/>
                    <a:gd name="T106" fmla="*/ 628 w 632"/>
                    <a:gd name="T107" fmla="*/ 196 h 550"/>
                    <a:gd name="T108" fmla="*/ 632 w 632"/>
                    <a:gd name="T109" fmla="*/ 18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2" h="550">
                      <a:moveTo>
                        <a:pt x="632" y="186"/>
                      </a:moveTo>
                      <a:lnTo>
                        <a:pt x="632" y="186"/>
                      </a:lnTo>
                      <a:lnTo>
                        <a:pt x="560" y="186"/>
                      </a:lnTo>
                      <a:lnTo>
                        <a:pt x="560" y="186"/>
                      </a:lnTo>
                      <a:lnTo>
                        <a:pt x="542" y="184"/>
                      </a:lnTo>
                      <a:lnTo>
                        <a:pt x="526" y="180"/>
                      </a:lnTo>
                      <a:lnTo>
                        <a:pt x="508" y="172"/>
                      </a:lnTo>
                      <a:lnTo>
                        <a:pt x="488" y="162"/>
                      </a:lnTo>
                      <a:lnTo>
                        <a:pt x="470" y="148"/>
                      </a:lnTo>
                      <a:lnTo>
                        <a:pt x="450" y="132"/>
                      </a:lnTo>
                      <a:lnTo>
                        <a:pt x="428" y="112"/>
                      </a:lnTo>
                      <a:lnTo>
                        <a:pt x="408" y="88"/>
                      </a:lnTo>
                      <a:lnTo>
                        <a:pt x="408" y="88"/>
                      </a:lnTo>
                      <a:lnTo>
                        <a:pt x="374" y="50"/>
                      </a:lnTo>
                      <a:lnTo>
                        <a:pt x="348" y="24"/>
                      </a:lnTo>
                      <a:lnTo>
                        <a:pt x="330" y="6"/>
                      </a:lnTo>
                      <a:lnTo>
                        <a:pt x="322" y="0"/>
                      </a:lnTo>
                      <a:lnTo>
                        <a:pt x="322" y="0"/>
                      </a:lnTo>
                      <a:lnTo>
                        <a:pt x="310" y="8"/>
                      </a:lnTo>
                      <a:lnTo>
                        <a:pt x="288" y="26"/>
                      </a:lnTo>
                      <a:lnTo>
                        <a:pt x="286" y="26"/>
                      </a:lnTo>
                      <a:lnTo>
                        <a:pt x="286" y="26"/>
                      </a:lnTo>
                      <a:lnTo>
                        <a:pt x="276" y="34"/>
                      </a:lnTo>
                      <a:lnTo>
                        <a:pt x="266" y="40"/>
                      </a:lnTo>
                      <a:lnTo>
                        <a:pt x="254" y="46"/>
                      </a:lnTo>
                      <a:lnTo>
                        <a:pt x="242" y="50"/>
                      </a:lnTo>
                      <a:lnTo>
                        <a:pt x="214" y="56"/>
                      </a:lnTo>
                      <a:lnTo>
                        <a:pt x="184" y="58"/>
                      </a:lnTo>
                      <a:lnTo>
                        <a:pt x="184" y="58"/>
                      </a:lnTo>
                      <a:lnTo>
                        <a:pt x="172" y="58"/>
                      </a:lnTo>
                      <a:lnTo>
                        <a:pt x="160" y="56"/>
                      </a:lnTo>
                      <a:lnTo>
                        <a:pt x="160" y="56"/>
                      </a:lnTo>
                      <a:lnTo>
                        <a:pt x="158" y="62"/>
                      </a:lnTo>
                      <a:lnTo>
                        <a:pt x="158" y="62"/>
                      </a:lnTo>
                      <a:lnTo>
                        <a:pt x="166" y="78"/>
                      </a:lnTo>
                      <a:lnTo>
                        <a:pt x="172" y="90"/>
                      </a:lnTo>
                      <a:lnTo>
                        <a:pt x="174" y="102"/>
                      </a:lnTo>
                      <a:lnTo>
                        <a:pt x="174" y="102"/>
                      </a:lnTo>
                      <a:lnTo>
                        <a:pt x="182" y="126"/>
                      </a:lnTo>
                      <a:lnTo>
                        <a:pt x="184" y="142"/>
                      </a:lnTo>
                      <a:lnTo>
                        <a:pt x="184" y="142"/>
                      </a:lnTo>
                      <a:lnTo>
                        <a:pt x="182" y="152"/>
                      </a:lnTo>
                      <a:lnTo>
                        <a:pt x="176" y="160"/>
                      </a:lnTo>
                      <a:lnTo>
                        <a:pt x="168" y="168"/>
                      </a:lnTo>
                      <a:lnTo>
                        <a:pt x="156" y="176"/>
                      </a:lnTo>
                      <a:lnTo>
                        <a:pt x="156" y="176"/>
                      </a:lnTo>
                      <a:lnTo>
                        <a:pt x="156" y="176"/>
                      </a:lnTo>
                      <a:lnTo>
                        <a:pt x="150" y="178"/>
                      </a:lnTo>
                      <a:lnTo>
                        <a:pt x="146" y="184"/>
                      </a:lnTo>
                      <a:lnTo>
                        <a:pt x="144" y="194"/>
                      </a:lnTo>
                      <a:lnTo>
                        <a:pt x="144" y="204"/>
                      </a:lnTo>
                      <a:lnTo>
                        <a:pt x="144" y="204"/>
                      </a:lnTo>
                      <a:lnTo>
                        <a:pt x="144" y="208"/>
                      </a:lnTo>
                      <a:lnTo>
                        <a:pt x="142" y="210"/>
                      </a:lnTo>
                      <a:lnTo>
                        <a:pt x="142" y="210"/>
                      </a:lnTo>
                      <a:lnTo>
                        <a:pt x="136" y="216"/>
                      </a:lnTo>
                      <a:lnTo>
                        <a:pt x="136" y="216"/>
                      </a:lnTo>
                      <a:lnTo>
                        <a:pt x="132" y="218"/>
                      </a:lnTo>
                      <a:lnTo>
                        <a:pt x="128" y="218"/>
                      </a:lnTo>
                      <a:lnTo>
                        <a:pt x="128" y="218"/>
                      </a:lnTo>
                      <a:lnTo>
                        <a:pt x="120" y="218"/>
                      </a:lnTo>
                      <a:lnTo>
                        <a:pt x="112" y="222"/>
                      </a:lnTo>
                      <a:lnTo>
                        <a:pt x="106" y="228"/>
                      </a:lnTo>
                      <a:lnTo>
                        <a:pt x="98" y="238"/>
                      </a:lnTo>
                      <a:lnTo>
                        <a:pt x="98" y="238"/>
                      </a:lnTo>
                      <a:lnTo>
                        <a:pt x="82" y="270"/>
                      </a:lnTo>
                      <a:lnTo>
                        <a:pt x="72" y="288"/>
                      </a:lnTo>
                      <a:lnTo>
                        <a:pt x="72" y="290"/>
                      </a:lnTo>
                      <a:lnTo>
                        <a:pt x="72" y="290"/>
                      </a:lnTo>
                      <a:lnTo>
                        <a:pt x="54" y="312"/>
                      </a:lnTo>
                      <a:lnTo>
                        <a:pt x="44" y="322"/>
                      </a:lnTo>
                      <a:lnTo>
                        <a:pt x="32" y="334"/>
                      </a:lnTo>
                      <a:lnTo>
                        <a:pt x="32" y="334"/>
                      </a:lnTo>
                      <a:lnTo>
                        <a:pt x="14" y="350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10" y="382"/>
                      </a:lnTo>
                      <a:lnTo>
                        <a:pt x="16" y="398"/>
                      </a:lnTo>
                      <a:lnTo>
                        <a:pt x="20" y="412"/>
                      </a:lnTo>
                      <a:lnTo>
                        <a:pt x="22" y="422"/>
                      </a:lnTo>
                      <a:lnTo>
                        <a:pt x="22" y="422"/>
                      </a:lnTo>
                      <a:lnTo>
                        <a:pt x="14" y="448"/>
                      </a:lnTo>
                      <a:lnTo>
                        <a:pt x="14" y="448"/>
                      </a:lnTo>
                      <a:lnTo>
                        <a:pt x="40" y="448"/>
                      </a:lnTo>
                      <a:lnTo>
                        <a:pt x="48" y="448"/>
                      </a:lnTo>
                      <a:lnTo>
                        <a:pt x="56" y="450"/>
                      </a:lnTo>
                      <a:lnTo>
                        <a:pt x="56" y="450"/>
                      </a:lnTo>
                      <a:lnTo>
                        <a:pt x="70" y="452"/>
                      </a:lnTo>
                      <a:lnTo>
                        <a:pt x="76" y="454"/>
                      </a:lnTo>
                      <a:lnTo>
                        <a:pt x="80" y="458"/>
                      </a:lnTo>
                      <a:lnTo>
                        <a:pt x="84" y="462"/>
                      </a:lnTo>
                      <a:lnTo>
                        <a:pt x="86" y="466"/>
                      </a:lnTo>
                      <a:lnTo>
                        <a:pt x="88" y="478"/>
                      </a:lnTo>
                      <a:lnTo>
                        <a:pt x="88" y="478"/>
                      </a:lnTo>
                      <a:lnTo>
                        <a:pt x="88" y="478"/>
                      </a:lnTo>
                      <a:lnTo>
                        <a:pt x="88" y="476"/>
                      </a:lnTo>
                      <a:lnTo>
                        <a:pt x="88" y="476"/>
                      </a:lnTo>
                      <a:lnTo>
                        <a:pt x="92" y="484"/>
                      </a:lnTo>
                      <a:lnTo>
                        <a:pt x="92" y="484"/>
                      </a:lnTo>
                      <a:lnTo>
                        <a:pt x="92" y="482"/>
                      </a:lnTo>
                      <a:lnTo>
                        <a:pt x="94" y="482"/>
                      </a:lnTo>
                      <a:lnTo>
                        <a:pt x="94" y="482"/>
                      </a:lnTo>
                      <a:lnTo>
                        <a:pt x="96" y="484"/>
                      </a:lnTo>
                      <a:lnTo>
                        <a:pt x="98" y="486"/>
                      </a:lnTo>
                      <a:lnTo>
                        <a:pt x="98" y="486"/>
                      </a:lnTo>
                      <a:lnTo>
                        <a:pt x="98" y="490"/>
                      </a:lnTo>
                      <a:lnTo>
                        <a:pt x="98" y="492"/>
                      </a:lnTo>
                      <a:lnTo>
                        <a:pt x="98" y="492"/>
                      </a:lnTo>
                      <a:lnTo>
                        <a:pt x="100" y="492"/>
                      </a:lnTo>
                      <a:lnTo>
                        <a:pt x="104" y="494"/>
                      </a:lnTo>
                      <a:lnTo>
                        <a:pt x="118" y="506"/>
                      </a:lnTo>
                      <a:lnTo>
                        <a:pt x="118" y="506"/>
                      </a:lnTo>
                      <a:lnTo>
                        <a:pt x="140" y="486"/>
                      </a:lnTo>
                      <a:lnTo>
                        <a:pt x="164" y="464"/>
                      </a:lnTo>
                      <a:lnTo>
                        <a:pt x="166" y="464"/>
                      </a:lnTo>
                      <a:lnTo>
                        <a:pt x="166" y="464"/>
                      </a:lnTo>
                      <a:lnTo>
                        <a:pt x="180" y="456"/>
                      </a:lnTo>
                      <a:lnTo>
                        <a:pt x="198" y="448"/>
                      </a:lnTo>
                      <a:lnTo>
                        <a:pt x="218" y="444"/>
                      </a:lnTo>
                      <a:lnTo>
                        <a:pt x="242" y="444"/>
                      </a:lnTo>
                      <a:lnTo>
                        <a:pt x="242" y="444"/>
                      </a:lnTo>
                      <a:lnTo>
                        <a:pt x="246" y="444"/>
                      </a:lnTo>
                      <a:lnTo>
                        <a:pt x="246" y="444"/>
                      </a:lnTo>
                      <a:lnTo>
                        <a:pt x="348" y="480"/>
                      </a:lnTo>
                      <a:lnTo>
                        <a:pt x="388" y="492"/>
                      </a:lnTo>
                      <a:lnTo>
                        <a:pt x="388" y="492"/>
                      </a:lnTo>
                      <a:lnTo>
                        <a:pt x="388" y="492"/>
                      </a:lnTo>
                      <a:lnTo>
                        <a:pt x="408" y="494"/>
                      </a:lnTo>
                      <a:lnTo>
                        <a:pt x="426" y="500"/>
                      </a:lnTo>
                      <a:lnTo>
                        <a:pt x="444" y="510"/>
                      </a:lnTo>
                      <a:lnTo>
                        <a:pt x="458" y="522"/>
                      </a:lnTo>
                      <a:lnTo>
                        <a:pt x="458" y="522"/>
                      </a:lnTo>
                      <a:lnTo>
                        <a:pt x="488" y="550"/>
                      </a:lnTo>
                      <a:lnTo>
                        <a:pt x="504" y="528"/>
                      </a:lnTo>
                      <a:lnTo>
                        <a:pt x="504" y="528"/>
                      </a:lnTo>
                      <a:lnTo>
                        <a:pt x="508" y="518"/>
                      </a:lnTo>
                      <a:lnTo>
                        <a:pt x="508" y="504"/>
                      </a:lnTo>
                      <a:lnTo>
                        <a:pt x="508" y="504"/>
                      </a:lnTo>
                      <a:lnTo>
                        <a:pt x="512" y="492"/>
                      </a:lnTo>
                      <a:lnTo>
                        <a:pt x="516" y="482"/>
                      </a:lnTo>
                      <a:lnTo>
                        <a:pt x="524" y="474"/>
                      </a:lnTo>
                      <a:lnTo>
                        <a:pt x="536" y="466"/>
                      </a:lnTo>
                      <a:lnTo>
                        <a:pt x="536" y="466"/>
                      </a:lnTo>
                      <a:lnTo>
                        <a:pt x="546" y="458"/>
                      </a:lnTo>
                      <a:lnTo>
                        <a:pt x="556" y="448"/>
                      </a:lnTo>
                      <a:lnTo>
                        <a:pt x="562" y="436"/>
                      </a:lnTo>
                      <a:lnTo>
                        <a:pt x="564" y="422"/>
                      </a:lnTo>
                      <a:lnTo>
                        <a:pt x="564" y="420"/>
                      </a:lnTo>
                      <a:lnTo>
                        <a:pt x="564" y="420"/>
                      </a:lnTo>
                      <a:lnTo>
                        <a:pt x="564" y="374"/>
                      </a:lnTo>
                      <a:lnTo>
                        <a:pt x="566" y="336"/>
                      </a:lnTo>
                      <a:lnTo>
                        <a:pt x="566" y="336"/>
                      </a:lnTo>
                      <a:lnTo>
                        <a:pt x="566" y="336"/>
                      </a:lnTo>
                      <a:lnTo>
                        <a:pt x="570" y="308"/>
                      </a:lnTo>
                      <a:lnTo>
                        <a:pt x="576" y="284"/>
                      </a:lnTo>
                      <a:lnTo>
                        <a:pt x="582" y="266"/>
                      </a:lnTo>
                      <a:lnTo>
                        <a:pt x="592" y="254"/>
                      </a:lnTo>
                      <a:lnTo>
                        <a:pt x="592" y="254"/>
                      </a:lnTo>
                      <a:lnTo>
                        <a:pt x="600" y="244"/>
                      </a:lnTo>
                      <a:lnTo>
                        <a:pt x="610" y="230"/>
                      </a:lnTo>
                      <a:lnTo>
                        <a:pt x="628" y="194"/>
                      </a:lnTo>
                      <a:lnTo>
                        <a:pt x="628" y="196"/>
                      </a:lnTo>
                      <a:lnTo>
                        <a:pt x="628" y="196"/>
                      </a:lnTo>
                      <a:lnTo>
                        <a:pt x="632" y="186"/>
                      </a:lnTo>
                      <a:lnTo>
                        <a:pt x="63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8">
                  <a:extLst>
                    <a:ext uri="{FF2B5EF4-FFF2-40B4-BE49-F238E27FC236}">
                      <a16:creationId xmlns:a16="http://schemas.microsoft.com/office/drawing/2014/main" id="{BD0C3FB0-1CDE-4BF5-A0DA-F2DFC03D0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" y="1966"/>
                  <a:ext cx="652" cy="302"/>
                </a:xfrm>
                <a:custGeom>
                  <a:avLst/>
                  <a:gdLst>
                    <a:gd name="T0" fmla="*/ 624 w 652"/>
                    <a:gd name="T1" fmla="*/ 20 h 302"/>
                    <a:gd name="T2" fmla="*/ 630 w 652"/>
                    <a:gd name="T3" fmla="*/ 6 h 302"/>
                    <a:gd name="T4" fmla="*/ 620 w 652"/>
                    <a:gd name="T5" fmla="*/ 0 h 302"/>
                    <a:gd name="T6" fmla="*/ 582 w 652"/>
                    <a:gd name="T7" fmla="*/ 4 h 302"/>
                    <a:gd name="T8" fmla="*/ 542 w 652"/>
                    <a:gd name="T9" fmla="*/ 16 h 302"/>
                    <a:gd name="T10" fmla="*/ 476 w 652"/>
                    <a:gd name="T11" fmla="*/ 34 h 302"/>
                    <a:gd name="T12" fmla="*/ 268 w 652"/>
                    <a:gd name="T13" fmla="*/ 42 h 302"/>
                    <a:gd name="T14" fmla="*/ 264 w 652"/>
                    <a:gd name="T15" fmla="*/ 42 h 302"/>
                    <a:gd name="T16" fmla="*/ 166 w 652"/>
                    <a:gd name="T17" fmla="*/ 10 h 302"/>
                    <a:gd name="T18" fmla="*/ 110 w 652"/>
                    <a:gd name="T19" fmla="*/ 24 h 302"/>
                    <a:gd name="T20" fmla="*/ 94 w 652"/>
                    <a:gd name="T21" fmla="*/ 34 h 302"/>
                    <a:gd name="T22" fmla="*/ 88 w 652"/>
                    <a:gd name="T23" fmla="*/ 44 h 302"/>
                    <a:gd name="T24" fmla="*/ 80 w 652"/>
                    <a:gd name="T25" fmla="*/ 84 h 302"/>
                    <a:gd name="T26" fmla="*/ 80 w 652"/>
                    <a:gd name="T27" fmla="*/ 92 h 302"/>
                    <a:gd name="T28" fmla="*/ 76 w 652"/>
                    <a:gd name="T29" fmla="*/ 98 h 302"/>
                    <a:gd name="T30" fmla="*/ 46 w 652"/>
                    <a:gd name="T31" fmla="*/ 108 h 302"/>
                    <a:gd name="T32" fmla="*/ 16 w 652"/>
                    <a:gd name="T33" fmla="*/ 120 h 302"/>
                    <a:gd name="T34" fmla="*/ 0 w 652"/>
                    <a:gd name="T35" fmla="*/ 138 h 302"/>
                    <a:gd name="T36" fmla="*/ 4 w 652"/>
                    <a:gd name="T37" fmla="*/ 168 h 302"/>
                    <a:gd name="T38" fmla="*/ 4 w 652"/>
                    <a:gd name="T39" fmla="*/ 172 h 302"/>
                    <a:gd name="T40" fmla="*/ 28 w 652"/>
                    <a:gd name="T41" fmla="*/ 226 h 302"/>
                    <a:gd name="T42" fmla="*/ 46 w 652"/>
                    <a:gd name="T43" fmla="*/ 216 h 302"/>
                    <a:gd name="T44" fmla="*/ 166 w 652"/>
                    <a:gd name="T45" fmla="*/ 190 h 302"/>
                    <a:gd name="T46" fmla="*/ 206 w 652"/>
                    <a:gd name="T47" fmla="*/ 192 h 302"/>
                    <a:gd name="T48" fmla="*/ 258 w 652"/>
                    <a:gd name="T49" fmla="*/ 208 h 302"/>
                    <a:gd name="T50" fmla="*/ 300 w 652"/>
                    <a:gd name="T51" fmla="*/ 236 h 302"/>
                    <a:gd name="T52" fmla="*/ 338 w 652"/>
                    <a:gd name="T53" fmla="*/ 264 h 302"/>
                    <a:gd name="T54" fmla="*/ 366 w 652"/>
                    <a:gd name="T55" fmla="*/ 274 h 302"/>
                    <a:gd name="T56" fmla="*/ 408 w 652"/>
                    <a:gd name="T57" fmla="*/ 268 h 302"/>
                    <a:gd name="T58" fmla="*/ 428 w 652"/>
                    <a:gd name="T59" fmla="*/ 264 h 302"/>
                    <a:gd name="T60" fmla="*/ 440 w 652"/>
                    <a:gd name="T61" fmla="*/ 266 h 302"/>
                    <a:gd name="T62" fmla="*/ 480 w 652"/>
                    <a:gd name="T63" fmla="*/ 302 h 302"/>
                    <a:gd name="T64" fmla="*/ 508 w 652"/>
                    <a:gd name="T65" fmla="*/ 274 h 302"/>
                    <a:gd name="T66" fmla="*/ 538 w 652"/>
                    <a:gd name="T67" fmla="*/ 246 h 302"/>
                    <a:gd name="T68" fmla="*/ 554 w 652"/>
                    <a:gd name="T69" fmla="*/ 218 h 302"/>
                    <a:gd name="T70" fmla="*/ 570 w 652"/>
                    <a:gd name="T71" fmla="*/ 186 h 302"/>
                    <a:gd name="T72" fmla="*/ 580 w 652"/>
                    <a:gd name="T73" fmla="*/ 172 h 302"/>
                    <a:gd name="T74" fmla="*/ 614 w 652"/>
                    <a:gd name="T75" fmla="*/ 152 h 302"/>
                    <a:gd name="T76" fmla="*/ 622 w 652"/>
                    <a:gd name="T77" fmla="*/ 124 h 302"/>
                    <a:gd name="T78" fmla="*/ 642 w 652"/>
                    <a:gd name="T79" fmla="*/ 110 h 302"/>
                    <a:gd name="T80" fmla="*/ 652 w 652"/>
                    <a:gd name="T81" fmla="*/ 104 h 302"/>
                    <a:gd name="T82" fmla="*/ 644 w 652"/>
                    <a:gd name="T83" fmla="*/ 72 h 302"/>
                    <a:gd name="T84" fmla="*/ 636 w 652"/>
                    <a:gd name="T85" fmla="*/ 50 h 302"/>
                    <a:gd name="T86" fmla="*/ 624 w 652"/>
                    <a:gd name="T87" fmla="*/ 3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2" h="302">
                      <a:moveTo>
                        <a:pt x="624" y="24"/>
                      </a:moveTo>
                      <a:lnTo>
                        <a:pt x="624" y="24"/>
                      </a:lnTo>
                      <a:lnTo>
                        <a:pt x="624" y="20"/>
                      </a:lnTo>
                      <a:lnTo>
                        <a:pt x="628" y="16"/>
                      </a:lnTo>
                      <a:lnTo>
                        <a:pt x="628" y="16"/>
                      </a:lnTo>
                      <a:lnTo>
                        <a:pt x="630" y="6"/>
                      </a:lnTo>
                      <a:lnTo>
                        <a:pt x="630" y="6"/>
                      </a:lnTo>
                      <a:lnTo>
                        <a:pt x="624" y="4"/>
                      </a:lnTo>
                      <a:lnTo>
                        <a:pt x="620" y="0"/>
                      </a:lnTo>
                      <a:lnTo>
                        <a:pt x="620" y="0"/>
                      </a:lnTo>
                      <a:lnTo>
                        <a:pt x="602" y="2"/>
                      </a:lnTo>
                      <a:lnTo>
                        <a:pt x="582" y="4"/>
                      </a:lnTo>
                      <a:lnTo>
                        <a:pt x="562" y="10"/>
                      </a:lnTo>
                      <a:lnTo>
                        <a:pt x="542" y="16"/>
                      </a:lnTo>
                      <a:lnTo>
                        <a:pt x="542" y="16"/>
                      </a:lnTo>
                      <a:lnTo>
                        <a:pt x="498" y="30"/>
                      </a:lnTo>
                      <a:lnTo>
                        <a:pt x="484" y="34"/>
                      </a:lnTo>
                      <a:lnTo>
                        <a:pt x="476" y="34"/>
                      </a:lnTo>
                      <a:lnTo>
                        <a:pt x="476" y="34"/>
                      </a:lnTo>
                      <a:lnTo>
                        <a:pt x="344" y="40"/>
                      </a:lnTo>
                      <a:lnTo>
                        <a:pt x="268" y="42"/>
                      </a:lnTo>
                      <a:lnTo>
                        <a:pt x="268" y="42"/>
                      </a:lnTo>
                      <a:lnTo>
                        <a:pt x="264" y="42"/>
                      </a:lnTo>
                      <a:lnTo>
                        <a:pt x="264" y="42"/>
                      </a:lnTo>
                      <a:lnTo>
                        <a:pt x="194" y="18"/>
                      </a:lnTo>
                      <a:lnTo>
                        <a:pt x="166" y="10"/>
                      </a:lnTo>
                      <a:lnTo>
                        <a:pt x="166" y="10"/>
                      </a:lnTo>
                      <a:lnTo>
                        <a:pt x="146" y="12"/>
                      </a:lnTo>
                      <a:lnTo>
                        <a:pt x="126" y="16"/>
                      </a:lnTo>
                      <a:lnTo>
                        <a:pt x="110" y="24"/>
                      </a:lnTo>
                      <a:lnTo>
                        <a:pt x="94" y="34"/>
                      </a:lnTo>
                      <a:lnTo>
                        <a:pt x="94" y="34"/>
                      </a:lnTo>
                      <a:lnTo>
                        <a:pt x="94" y="34"/>
                      </a:lnTo>
                      <a:lnTo>
                        <a:pt x="94" y="36"/>
                      </a:lnTo>
                      <a:lnTo>
                        <a:pt x="94" y="36"/>
                      </a:lnTo>
                      <a:lnTo>
                        <a:pt x="88" y="44"/>
                      </a:lnTo>
                      <a:lnTo>
                        <a:pt x="72" y="64"/>
                      </a:lnTo>
                      <a:lnTo>
                        <a:pt x="72" y="64"/>
                      </a:lnTo>
                      <a:lnTo>
                        <a:pt x="80" y="84"/>
                      </a:lnTo>
                      <a:lnTo>
                        <a:pt x="80" y="84"/>
                      </a:lnTo>
                      <a:lnTo>
                        <a:pt x="80" y="88"/>
                      </a:lnTo>
                      <a:lnTo>
                        <a:pt x="80" y="92"/>
                      </a:lnTo>
                      <a:lnTo>
                        <a:pt x="80" y="92"/>
                      </a:lnTo>
                      <a:lnTo>
                        <a:pt x="76" y="98"/>
                      </a:lnTo>
                      <a:lnTo>
                        <a:pt x="76" y="98"/>
                      </a:lnTo>
                      <a:lnTo>
                        <a:pt x="70" y="102"/>
                      </a:lnTo>
                      <a:lnTo>
                        <a:pt x="70" y="102"/>
                      </a:lnTo>
                      <a:lnTo>
                        <a:pt x="46" y="108"/>
                      </a:lnTo>
                      <a:lnTo>
                        <a:pt x="28" y="116"/>
                      </a:lnTo>
                      <a:lnTo>
                        <a:pt x="28" y="116"/>
                      </a:lnTo>
                      <a:lnTo>
                        <a:pt x="16" y="120"/>
                      </a:lnTo>
                      <a:lnTo>
                        <a:pt x="8" y="126"/>
                      </a:lnTo>
                      <a:lnTo>
                        <a:pt x="2" y="132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2"/>
                      </a:lnTo>
                      <a:lnTo>
                        <a:pt x="4" y="168"/>
                      </a:lnTo>
                      <a:lnTo>
                        <a:pt x="4" y="168"/>
                      </a:lnTo>
                      <a:lnTo>
                        <a:pt x="4" y="172"/>
                      </a:lnTo>
                      <a:lnTo>
                        <a:pt x="4" y="172"/>
                      </a:lnTo>
                      <a:lnTo>
                        <a:pt x="14" y="196"/>
                      </a:lnTo>
                      <a:lnTo>
                        <a:pt x="28" y="226"/>
                      </a:lnTo>
                      <a:lnTo>
                        <a:pt x="28" y="226"/>
                      </a:lnTo>
                      <a:lnTo>
                        <a:pt x="36" y="218"/>
                      </a:lnTo>
                      <a:lnTo>
                        <a:pt x="46" y="216"/>
                      </a:lnTo>
                      <a:lnTo>
                        <a:pt x="46" y="216"/>
                      </a:lnTo>
                      <a:lnTo>
                        <a:pt x="122" y="196"/>
                      </a:lnTo>
                      <a:lnTo>
                        <a:pt x="148" y="192"/>
                      </a:lnTo>
                      <a:lnTo>
                        <a:pt x="166" y="190"/>
                      </a:lnTo>
                      <a:lnTo>
                        <a:pt x="166" y="190"/>
                      </a:lnTo>
                      <a:lnTo>
                        <a:pt x="186" y="190"/>
                      </a:lnTo>
                      <a:lnTo>
                        <a:pt x="206" y="192"/>
                      </a:lnTo>
                      <a:lnTo>
                        <a:pt x="224" y="196"/>
                      </a:lnTo>
                      <a:lnTo>
                        <a:pt x="242" y="202"/>
                      </a:lnTo>
                      <a:lnTo>
                        <a:pt x="258" y="208"/>
                      </a:lnTo>
                      <a:lnTo>
                        <a:pt x="274" y="216"/>
                      </a:lnTo>
                      <a:lnTo>
                        <a:pt x="288" y="226"/>
                      </a:lnTo>
                      <a:lnTo>
                        <a:pt x="300" y="236"/>
                      </a:lnTo>
                      <a:lnTo>
                        <a:pt x="300" y="236"/>
                      </a:lnTo>
                      <a:lnTo>
                        <a:pt x="320" y="252"/>
                      </a:lnTo>
                      <a:lnTo>
                        <a:pt x="338" y="264"/>
                      </a:lnTo>
                      <a:lnTo>
                        <a:pt x="354" y="272"/>
                      </a:lnTo>
                      <a:lnTo>
                        <a:pt x="366" y="274"/>
                      </a:lnTo>
                      <a:lnTo>
                        <a:pt x="366" y="274"/>
                      </a:lnTo>
                      <a:lnTo>
                        <a:pt x="380" y="274"/>
                      </a:lnTo>
                      <a:lnTo>
                        <a:pt x="394" y="272"/>
                      </a:lnTo>
                      <a:lnTo>
                        <a:pt x="408" y="268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28" y="264"/>
                      </a:lnTo>
                      <a:lnTo>
                        <a:pt x="428" y="264"/>
                      </a:lnTo>
                      <a:lnTo>
                        <a:pt x="434" y="264"/>
                      </a:lnTo>
                      <a:lnTo>
                        <a:pt x="440" y="266"/>
                      </a:lnTo>
                      <a:lnTo>
                        <a:pt x="454" y="272"/>
                      </a:lnTo>
                      <a:lnTo>
                        <a:pt x="468" y="284"/>
                      </a:lnTo>
                      <a:lnTo>
                        <a:pt x="480" y="302"/>
                      </a:lnTo>
                      <a:lnTo>
                        <a:pt x="480" y="302"/>
                      </a:lnTo>
                      <a:lnTo>
                        <a:pt x="494" y="288"/>
                      </a:lnTo>
                      <a:lnTo>
                        <a:pt x="508" y="274"/>
                      </a:lnTo>
                      <a:lnTo>
                        <a:pt x="508" y="274"/>
                      </a:lnTo>
                      <a:lnTo>
                        <a:pt x="528" y="256"/>
                      </a:lnTo>
                      <a:lnTo>
                        <a:pt x="538" y="246"/>
                      </a:lnTo>
                      <a:lnTo>
                        <a:pt x="544" y="234"/>
                      </a:lnTo>
                      <a:lnTo>
                        <a:pt x="544" y="234"/>
                      </a:lnTo>
                      <a:lnTo>
                        <a:pt x="554" y="218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80" y="172"/>
                      </a:lnTo>
                      <a:lnTo>
                        <a:pt x="590" y="162"/>
                      </a:lnTo>
                      <a:lnTo>
                        <a:pt x="602" y="154"/>
                      </a:lnTo>
                      <a:lnTo>
                        <a:pt x="614" y="152"/>
                      </a:lnTo>
                      <a:lnTo>
                        <a:pt x="614" y="152"/>
                      </a:lnTo>
                      <a:lnTo>
                        <a:pt x="616" y="136"/>
                      </a:lnTo>
                      <a:lnTo>
                        <a:pt x="622" y="124"/>
                      </a:lnTo>
                      <a:lnTo>
                        <a:pt x="630" y="116"/>
                      </a:lnTo>
                      <a:lnTo>
                        <a:pt x="642" y="110"/>
                      </a:lnTo>
                      <a:lnTo>
                        <a:pt x="642" y="110"/>
                      </a:lnTo>
                      <a:lnTo>
                        <a:pt x="642" y="110"/>
                      </a:lnTo>
                      <a:lnTo>
                        <a:pt x="648" y="108"/>
                      </a:lnTo>
                      <a:lnTo>
                        <a:pt x="652" y="104"/>
                      </a:lnTo>
                      <a:lnTo>
                        <a:pt x="652" y="104"/>
                      </a:lnTo>
                      <a:lnTo>
                        <a:pt x="650" y="90"/>
                      </a:lnTo>
                      <a:lnTo>
                        <a:pt x="644" y="72"/>
                      </a:lnTo>
                      <a:lnTo>
                        <a:pt x="644" y="72"/>
                      </a:lnTo>
                      <a:lnTo>
                        <a:pt x="640" y="60"/>
                      </a:lnTo>
                      <a:lnTo>
                        <a:pt x="636" y="50"/>
                      </a:lnTo>
                      <a:lnTo>
                        <a:pt x="628" y="34"/>
                      </a:lnTo>
                      <a:lnTo>
                        <a:pt x="628" y="34"/>
                      </a:lnTo>
                      <a:lnTo>
                        <a:pt x="624" y="30"/>
                      </a:lnTo>
                      <a:lnTo>
                        <a:pt x="624" y="24"/>
                      </a:lnTo>
                      <a:lnTo>
                        <a:pt x="62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9">
                  <a:extLst>
                    <a:ext uri="{FF2B5EF4-FFF2-40B4-BE49-F238E27FC236}">
                      <a16:creationId xmlns:a16="http://schemas.microsoft.com/office/drawing/2014/main" id="{A169876D-2726-4BF4-8F46-78CBD487D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1472"/>
                  <a:ext cx="676" cy="666"/>
                </a:xfrm>
                <a:custGeom>
                  <a:avLst/>
                  <a:gdLst>
                    <a:gd name="T0" fmla="*/ 0 w 676"/>
                    <a:gd name="T1" fmla="*/ 412 h 666"/>
                    <a:gd name="T2" fmla="*/ 10 w 676"/>
                    <a:gd name="T3" fmla="*/ 434 h 666"/>
                    <a:gd name="T4" fmla="*/ 40 w 676"/>
                    <a:gd name="T5" fmla="*/ 464 h 666"/>
                    <a:gd name="T6" fmla="*/ 94 w 676"/>
                    <a:gd name="T7" fmla="*/ 492 h 666"/>
                    <a:gd name="T8" fmla="*/ 190 w 676"/>
                    <a:gd name="T9" fmla="*/ 536 h 666"/>
                    <a:gd name="T10" fmla="*/ 224 w 676"/>
                    <a:gd name="T11" fmla="*/ 540 h 666"/>
                    <a:gd name="T12" fmla="*/ 238 w 676"/>
                    <a:gd name="T13" fmla="*/ 546 h 666"/>
                    <a:gd name="T14" fmla="*/ 254 w 676"/>
                    <a:gd name="T15" fmla="*/ 572 h 666"/>
                    <a:gd name="T16" fmla="*/ 238 w 676"/>
                    <a:gd name="T17" fmla="*/ 620 h 666"/>
                    <a:gd name="T18" fmla="*/ 252 w 676"/>
                    <a:gd name="T19" fmla="*/ 632 h 666"/>
                    <a:gd name="T20" fmla="*/ 286 w 676"/>
                    <a:gd name="T21" fmla="*/ 648 h 666"/>
                    <a:gd name="T22" fmla="*/ 360 w 676"/>
                    <a:gd name="T23" fmla="*/ 666 h 666"/>
                    <a:gd name="T24" fmla="*/ 478 w 676"/>
                    <a:gd name="T25" fmla="*/ 664 h 666"/>
                    <a:gd name="T26" fmla="*/ 598 w 676"/>
                    <a:gd name="T27" fmla="*/ 654 h 666"/>
                    <a:gd name="T28" fmla="*/ 594 w 676"/>
                    <a:gd name="T29" fmla="*/ 632 h 666"/>
                    <a:gd name="T30" fmla="*/ 600 w 676"/>
                    <a:gd name="T31" fmla="*/ 612 h 666"/>
                    <a:gd name="T32" fmla="*/ 620 w 676"/>
                    <a:gd name="T33" fmla="*/ 594 h 666"/>
                    <a:gd name="T34" fmla="*/ 676 w 676"/>
                    <a:gd name="T35" fmla="*/ 572 h 666"/>
                    <a:gd name="T36" fmla="*/ 658 w 676"/>
                    <a:gd name="T37" fmla="*/ 564 h 666"/>
                    <a:gd name="T38" fmla="*/ 626 w 676"/>
                    <a:gd name="T39" fmla="*/ 526 h 666"/>
                    <a:gd name="T40" fmla="*/ 590 w 676"/>
                    <a:gd name="T41" fmla="*/ 458 h 666"/>
                    <a:gd name="T42" fmla="*/ 558 w 676"/>
                    <a:gd name="T43" fmla="*/ 422 h 666"/>
                    <a:gd name="T44" fmla="*/ 526 w 676"/>
                    <a:gd name="T45" fmla="*/ 402 h 666"/>
                    <a:gd name="T46" fmla="*/ 508 w 676"/>
                    <a:gd name="T47" fmla="*/ 374 h 666"/>
                    <a:gd name="T48" fmla="*/ 508 w 676"/>
                    <a:gd name="T49" fmla="*/ 364 h 666"/>
                    <a:gd name="T50" fmla="*/ 524 w 676"/>
                    <a:gd name="T51" fmla="*/ 340 h 666"/>
                    <a:gd name="T52" fmla="*/ 550 w 676"/>
                    <a:gd name="T53" fmla="*/ 322 h 666"/>
                    <a:gd name="T54" fmla="*/ 544 w 676"/>
                    <a:gd name="T55" fmla="*/ 304 h 666"/>
                    <a:gd name="T56" fmla="*/ 528 w 676"/>
                    <a:gd name="T57" fmla="*/ 280 h 666"/>
                    <a:gd name="T58" fmla="*/ 532 w 676"/>
                    <a:gd name="T59" fmla="*/ 262 h 666"/>
                    <a:gd name="T60" fmla="*/ 552 w 676"/>
                    <a:gd name="T61" fmla="*/ 214 h 666"/>
                    <a:gd name="T62" fmla="*/ 556 w 676"/>
                    <a:gd name="T63" fmla="*/ 182 h 666"/>
                    <a:gd name="T64" fmla="*/ 546 w 676"/>
                    <a:gd name="T65" fmla="*/ 126 h 666"/>
                    <a:gd name="T66" fmla="*/ 518 w 676"/>
                    <a:gd name="T67" fmla="*/ 56 h 666"/>
                    <a:gd name="T68" fmla="*/ 480 w 676"/>
                    <a:gd name="T69" fmla="*/ 10 h 666"/>
                    <a:gd name="T70" fmla="*/ 470 w 676"/>
                    <a:gd name="T71" fmla="*/ 22 h 666"/>
                    <a:gd name="T72" fmla="*/ 446 w 676"/>
                    <a:gd name="T73" fmla="*/ 42 h 666"/>
                    <a:gd name="T74" fmla="*/ 416 w 676"/>
                    <a:gd name="T75" fmla="*/ 56 h 666"/>
                    <a:gd name="T76" fmla="*/ 426 w 676"/>
                    <a:gd name="T77" fmla="*/ 80 h 666"/>
                    <a:gd name="T78" fmla="*/ 426 w 676"/>
                    <a:gd name="T79" fmla="*/ 88 h 666"/>
                    <a:gd name="T80" fmla="*/ 424 w 676"/>
                    <a:gd name="T81" fmla="*/ 94 h 666"/>
                    <a:gd name="T82" fmla="*/ 376 w 676"/>
                    <a:gd name="T83" fmla="*/ 128 h 666"/>
                    <a:gd name="T84" fmla="*/ 346 w 676"/>
                    <a:gd name="T85" fmla="*/ 142 h 666"/>
                    <a:gd name="T86" fmla="*/ 298 w 676"/>
                    <a:gd name="T87" fmla="*/ 182 h 666"/>
                    <a:gd name="T88" fmla="*/ 304 w 676"/>
                    <a:gd name="T89" fmla="*/ 202 h 666"/>
                    <a:gd name="T90" fmla="*/ 302 w 676"/>
                    <a:gd name="T91" fmla="*/ 220 h 666"/>
                    <a:gd name="T92" fmla="*/ 282 w 676"/>
                    <a:gd name="T93" fmla="*/ 256 h 666"/>
                    <a:gd name="T94" fmla="*/ 236 w 676"/>
                    <a:gd name="T95" fmla="*/ 274 h 666"/>
                    <a:gd name="T96" fmla="*/ 214 w 676"/>
                    <a:gd name="T97" fmla="*/ 276 h 666"/>
                    <a:gd name="T98" fmla="*/ 208 w 676"/>
                    <a:gd name="T99" fmla="*/ 278 h 666"/>
                    <a:gd name="T100" fmla="*/ 212 w 676"/>
                    <a:gd name="T101" fmla="*/ 296 h 666"/>
                    <a:gd name="T102" fmla="*/ 212 w 676"/>
                    <a:gd name="T103" fmla="*/ 312 h 666"/>
                    <a:gd name="T104" fmla="*/ 186 w 676"/>
                    <a:gd name="T105" fmla="*/ 332 h 666"/>
                    <a:gd name="T106" fmla="*/ 146 w 676"/>
                    <a:gd name="T107" fmla="*/ 338 h 666"/>
                    <a:gd name="T108" fmla="*/ 132 w 676"/>
                    <a:gd name="T109" fmla="*/ 338 h 666"/>
                    <a:gd name="T110" fmla="*/ 116 w 676"/>
                    <a:gd name="T111" fmla="*/ 324 h 666"/>
                    <a:gd name="T112" fmla="*/ 106 w 676"/>
                    <a:gd name="T113" fmla="*/ 300 h 666"/>
                    <a:gd name="T114" fmla="*/ 98 w 676"/>
                    <a:gd name="T115" fmla="*/ 284 h 666"/>
                    <a:gd name="T116" fmla="*/ 84 w 676"/>
                    <a:gd name="T117" fmla="*/ 282 h 666"/>
                    <a:gd name="T118" fmla="*/ 70 w 676"/>
                    <a:gd name="T119" fmla="*/ 292 h 666"/>
                    <a:gd name="T120" fmla="*/ 70 w 676"/>
                    <a:gd name="T121" fmla="*/ 334 h 666"/>
                    <a:gd name="T122" fmla="*/ 68 w 676"/>
                    <a:gd name="T123" fmla="*/ 346 h 666"/>
                    <a:gd name="T124" fmla="*/ 34 w 676"/>
                    <a:gd name="T125" fmla="*/ 382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76" h="666">
                      <a:moveTo>
                        <a:pt x="34" y="382"/>
                      </a:moveTo>
                      <a:lnTo>
                        <a:pt x="34" y="382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4" y="422"/>
                      </a:lnTo>
                      <a:lnTo>
                        <a:pt x="10" y="434"/>
                      </a:lnTo>
                      <a:lnTo>
                        <a:pt x="18" y="444"/>
                      </a:lnTo>
                      <a:lnTo>
                        <a:pt x="28" y="454"/>
                      </a:lnTo>
                      <a:lnTo>
                        <a:pt x="40" y="464"/>
                      </a:lnTo>
                      <a:lnTo>
                        <a:pt x="56" y="474"/>
                      </a:lnTo>
                      <a:lnTo>
                        <a:pt x="74" y="484"/>
                      </a:lnTo>
                      <a:lnTo>
                        <a:pt x="94" y="492"/>
                      </a:lnTo>
                      <a:lnTo>
                        <a:pt x="94" y="492"/>
                      </a:lnTo>
                      <a:lnTo>
                        <a:pt x="124" y="506"/>
                      </a:lnTo>
                      <a:lnTo>
                        <a:pt x="190" y="536"/>
                      </a:lnTo>
                      <a:lnTo>
                        <a:pt x="190" y="536"/>
                      </a:lnTo>
                      <a:lnTo>
                        <a:pt x="206" y="536"/>
                      </a:lnTo>
                      <a:lnTo>
                        <a:pt x="224" y="540"/>
                      </a:lnTo>
                      <a:lnTo>
                        <a:pt x="222" y="540"/>
                      </a:lnTo>
                      <a:lnTo>
                        <a:pt x="222" y="540"/>
                      </a:lnTo>
                      <a:lnTo>
                        <a:pt x="238" y="546"/>
                      </a:lnTo>
                      <a:lnTo>
                        <a:pt x="248" y="552"/>
                      </a:lnTo>
                      <a:lnTo>
                        <a:pt x="252" y="562"/>
                      </a:lnTo>
                      <a:lnTo>
                        <a:pt x="254" y="572"/>
                      </a:lnTo>
                      <a:lnTo>
                        <a:pt x="254" y="572"/>
                      </a:lnTo>
                      <a:lnTo>
                        <a:pt x="250" y="586"/>
                      </a:lnTo>
                      <a:lnTo>
                        <a:pt x="238" y="620"/>
                      </a:lnTo>
                      <a:lnTo>
                        <a:pt x="238" y="620"/>
                      </a:lnTo>
                      <a:lnTo>
                        <a:pt x="242" y="626"/>
                      </a:lnTo>
                      <a:lnTo>
                        <a:pt x="252" y="632"/>
                      </a:lnTo>
                      <a:lnTo>
                        <a:pt x="288" y="648"/>
                      </a:lnTo>
                      <a:lnTo>
                        <a:pt x="286" y="648"/>
                      </a:lnTo>
                      <a:lnTo>
                        <a:pt x="286" y="648"/>
                      </a:lnTo>
                      <a:lnTo>
                        <a:pt x="330" y="662"/>
                      </a:lnTo>
                      <a:lnTo>
                        <a:pt x="348" y="666"/>
                      </a:lnTo>
                      <a:lnTo>
                        <a:pt x="360" y="666"/>
                      </a:lnTo>
                      <a:lnTo>
                        <a:pt x="360" y="666"/>
                      </a:lnTo>
                      <a:lnTo>
                        <a:pt x="418" y="666"/>
                      </a:lnTo>
                      <a:lnTo>
                        <a:pt x="478" y="664"/>
                      </a:lnTo>
                      <a:lnTo>
                        <a:pt x="538" y="660"/>
                      </a:lnTo>
                      <a:lnTo>
                        <a:pt x="598" y="654"/>
                      </a:lnTo>
                      <a:lnTo>
                        <a:pt x="598" y="654"/>
                      </a:lnTo>
                      <a:lnTo>
                        <a:pt x="596" y="642"/>
                      </a:lnTo>
                      <a:lnTo>
                        <a:pt x="594" y="632"/>
                      </a:lnTo>
                      <a:lnTo>
                        <a:pt x="594" y="632"/>
                      </a:lnTo>
                      <a:lnTo>
                        <a:pt x="596" y="624"/>
                      </a:lnTo>
                      <a:lnTo>
                        <a:pt x="596" y="618"/>
                      </a:lnTo>
                      <a:lnTo>
                        <a:pt x="600" y="612"/>
                      </a:lnTo>
                      <a:lnTo>
                        <a:pt x="606" y="604"/>
                      </a:lnTo>
                      <a:lnTo>
                        <a:pt x="612" y="600"/>
                      </a:lnTo>
                      <a:lnTo>
                        <a:pt x="620" y="594"/>
                      </a:lnTo>
                      <a:lnTo>
                        <a:pt x="642" y="584"/>
                      </a:lnTo>
                      <a:lnTo>
                        <a:pt x="642" y="584"/>
                      </a:lnTo>
                      <a:lnTo>
                        <a:pt x="676" y="572"/>
                      </a:lnTo>
                      <a:lnTo>
                        <a:pt x="676" y="572"/>
                      </a:lnTo>
                      <a:lnTo>
                        <a:pt x="666" y="568"/>
                      </a:lnTo>
                      <a:lnTo>
                        <a:pt x="658" y="564"/>
                      </a:lnTo>
                      <a:lnTo>
                        <a:pt x="648" y="554"/>
                      </a:lnTo>
                      <a:lnTo>
                        <a:pt x="638" y="542"/>
                      </a:lnTo>
                      <a:lnTo>
                        <a:pt x="626" y="526"/>
                      </a:lnTo>
                      <a:lnTo>
                        <a:pt x="616" y="506"/>
                      </a:lnTo>
                      <a:lnTo>
                        <a:pt x="590" y="458"/>
                      </a:lnTo>
                      <a:lnTo>
                        <a:pt x="590" y="458"/>
                      </a:lnTo>
                      <a:lnTo>
                        <a:pt x="582" y="444"/>
                      </a:lnTo>
                      <a:lnTo>
                        <a:pt x="570" y="432"/>
                      </a:lnTo>
                      <a:lnTo>
                        <a:pt x="558" y="422"/>
                      </a:lnTo>
                      <a:lnTo>
                        <a:pt x="542" y="414"/>
                      </a:lnTo>
                      <a:lnTo>
                        <a:pt x="542" y="414"/>
                      </a:lnTo>
                      <a:lnTo>
                        <a:pt x="526" y="402"/>
                      </a:lnTo>
                      <a:lnTo>
                        <a:pt x="516" y="392"/>
                      </a:lnTo>
                      <a:lnTo>
                        <a:pt x="508" y="380"/>
                      </a:lnTo>
                      <a:lnTo>
                        <a:pt x="508" y="374"/>
                      </a:lnTo>
                      <a:lnTo>
                        <a:pt x="508" y="366"/>
                      </a:lnTo>
                      <a:lnTo>
                        <a:pt x="508" y="366"/>
                      </a:lnTo>
                      <a:lnTo>
                        <a:pt x="508" y="364"/>
                      </a:lnTo>
                      <a:lnTo>
                        <a:pt x="508" y="360"/>
                      </a:lnTo>
                      <a:lnTo>
                        <a:pt x="514" y="350"/>
                      </a:lnTo>
                      <a:lnTo>
                        <a:pt x="524" y="340"/>
                      </a:lnTo>
                      <a:lnTo>
                        <a:pt x="540" y="328"/>
                      </a:lnTo>
                      <a:lnTo>
                        <a:pt x="540" y="328"/>
                      </a:lnTo>
                      <a:lnTo>
                        <a:pt x="550" y="322"/>
                      </a:lnTo>
                      <a:lnTo>
                        <a:pt x="556" y="318"/>
                      </a:lnTo>
                      <a:lnTo>
                        <a:pt x="556" y="318"/>
                      </a:lnTo>
                      <a:lnTo>
                        <a:pt x="544" y="304"/>
                      </a:lnTo>
                      <a:lnTo>
                        <a:pt x="534" y="294"/>
                      </a:lnTo>
                      <a:lnTo>
                        <a:pt x="530" y="286"/>
                      </a:lnTo>
                      <a:lnTo>
                        <a:pt x="528" y="280"/>
                      </a:lnTo>
                      <a:lnTo>
                        <a:pt x="528" y="280"/>
                      </a:lnTo>
                      <a:lnTo>
                        <a:pt x="528" y="272"/>
                      </a:lnTo>
                      <a:lnTo>
                        <a:pt x="532" y="262"/>
                      </a:lnTo>
                      <a:lnTo>
                        <a:pt x="542" y="234"/>
                      </a:lnTo>
                      <a:lnTo>
                        <a:pt x="542" y="234"/>
                      </a:lnTo>
                      <a:lnTo>
                        <a:pt x="552" y="214"/>
                      </a:lnTo>
                      <a:lnTo>
                        <a:pt x="556" y="202"/>
                      </a:lnTo>
                      <a:lnTo>
                        <a:pt x="556" y="202"/>
                      </a:lnTo>
                      <a:lnTo>
                        <a:pt x="556" y="182"/>
                      </a:lnTo>
                      <a:lnTo>
                        <a:pt x="554" y="162"/>
                      </a:lnTo>
                      <a:lnTo>
                        <a:pt x="552" y="144"/>
                      </a:lnTo>
                      <a:lnTo>
                        <a:pt x="546" y="126"/>
                      </a:lnTo>
                      <a:lnTo>
                        <a:pt x="534" y="90"/>
                      </a:lnTo>
                      <a:lnTo>
                        <a:pt x="518" y="56"/>
                      </a:lnTo>
                      <a:lnTo>
                        <a:pt x="518" y="56"/>
                      </a:ln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480" y="10"/>
                      </a:lnTo>
                      <a:lnTo>
                        <a:pt x="480" y="10"/>
                      </a:lnTo>
                      <a:lnTo>
                        <a:pt x="480" y="10"/>
                      </a:lnTo>
                      <a:lnTo>
                        <a:pt x="470" y="22"/>
                      </a:lnTo>
                      <a:lnTo>
                        <a:pt x="462" y="30"/>
                      </a:lnTo>
                      <a:lnTo>
                        <a:pt x="454" y="38"/>
                      </a:lnTo>
                      <a:lnTo>
                        <a:pt x="446" y="42"/>
                      </a:lnTo>
                      <a:lnTo>
                        <a:pt x="446" y="42"/>
                      </a:lnTo>
                      <a:lnTo>
                        <a:pt x="416" y="56"/>
                      </a:lnTo>
                      <a:lnTo>
                        <a:pt x="416" y="56"/>
                      </a:lnTo>
                      <a:lnTo>
                        <a:pt x="418" y="62"/>
                      </a:lnTo>
                      <a:lnTo>
                        <a:pt x="426" y="80"/>
                      </a:lnTo>
                      <a:lnTo>
                        <a:pt x="426" y="80"/>
                      </a:lnTo>
                      <a:lnTo>
                        <a:pt x="426" y="84"/>
                      </a:lnTo>
                      <a:lnTo>
                        <a:pt x="426" y="88"/>
                      </a:lnTo>
                      <a:lnTo>
                        <a:pt x="426" y="88"/>
                      </a:lnTo>
                      <a:lnTo>
                        <a:pt x="424" y="92"/>
                      </a:lnTo>
                      <a:lnTo>
                        <a:pt x="424" y="94"/>
                      </a:lnTo>
                      <a:lnTo>
                        <a:pt x="424" y="94"/>
                      </a:lnTo>
                      <a:lnTo>
                        <a:pt x="414" y="104"/>
                      </a:lnTo>
                      <a:lnTo>
                        <a:pt x="398" y="114"/>
                      </a:lnTo>
                      <a:lnTo>
                        <a:pt x="376" y="128"/>
                      </a:lnTo>
                      <a:lnTo>
                        <a:pt x="346" y="142"/>
                      </a:lnTo>
                      <a:lnTo>
                        <a:pt x="346" y="142"/>
                      </a:lnTo>
                      <a:lnTo>
                        <a:pt x="346" y="142"/>
                      </a:lnTo>
                      <a:lnTo>
                        <a:pt x="296" y="170"/>
                      </a:lnTo>
                      <a:lnTo>
                        <a:pt x="296" y="170"/>
                      </a:lnTo>
                      <a:lnTo>
                        <a:pt x="298" y="182"/>
                      </a:lnTo>
                      <a:lnTo>
                        <a:pt x="302" y="200"/>
                      </a:lnTo>
                      <a:lnTo>
                        <a:pt x="302" y="200"/>
                      </a:lnTo>
                      <a:lnTo>
                        <a:pt x="304" y="202"/>
                      </a:lnTo>
                      <a:lnTo>
                        <a:pt x="304" y="204"/>
                      </a:lnTo>
                      <a:lnTo>
                        <a:pt x="304" y="204"/>
                      </a:lnTo>
                      <a:lnTo>
                        <a:pt x="302" y="220"/>
                      </a:lnTo>
                      <a:lnTo>
                        <a:pt x="298" y="234"/>
                      </a:lnTo>
                      <a:lnTo>
                        <a:pt x="292" y="246"/>
                      </a:lnTo>
                      <a:lnTo>
                        <a:pt x="282" y="256"/>
                      </a:lnTo>
                      <a:lnTo>
                        <a:pt x="270" y="264"/>
                      </a:lnTo>
                      <a:lnTo>
                        <a:pt x="254" y="270"/>
                      </a:lnTo>
                      <a:lnTo>
                        <a:pt x="236" y="274"/>
                      </a:lnTo>
                      <a:lnTo>
                        <a:pt x="216" y="276"/>
                      </a:lnTo>
                      <a:lnTo>
                        <a:pt x="214" y="276"/>
                      </a:lnTo>
                      <a:lnTo>
                        <a:pt x="214" y="276"/>
                      </a:lnTo>
                      <a:lnTo>
                        <a:pt x="210" y="276"/>
                      </a:lnTo>
                      <a:lnTo>
                        <a:pt x="208" y="278"/>
                      </a:lnTo>
                      <a:lnTo>
                        <a:pt x="208" y="278"/>
                      </a:lnTo>
                      <a:lnTo>
                        <a:pt x="208" y="286"/>
                      </a:lnTo>
                      <a:lnTo>
                        <a:pt x="212" y="296"/>
                      </a:lnTo>
                      <a:lnTo>
                        <a:pt x="212" y="296"/>
                      </a:lnTo>
                      <a:lnTo>
                        <a:pt x="214" y="302"/>
                      </a:lnTo>
                      <a:lnTo>
                        <a:pt x="214" y="306"/>
                      </a:lnTo>
                      <a:lnTo>
                        <a:pt x="212" y="312"/>
                      </a:lnTo>
                      <a:lnTo>
                        <a:pt x="210" y="316"/>
                      </a:lnTo>
                      <a:lnTo>
                        <a:pt x="200" y="324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166" y="336"/>
                      </a:lnTo>
                      <a:lnTo>
                        <a:pt x="146" y="338"/>
                      </a:lnTo>
                      <a:lnTo>
                        <a:pt x="146" y="338"/>
                      </a:lnTo>
                      <a:lnTo>
                        <a:pt x="138" y="338"/>
                      </a:lnTo>
                      <a:lnTo>
                        <a:pt x="132" y="338"/>
                      </a:lnTo>
                      <a:lnTo>
                        <a:pt x="126" y="334"/>
                      </a:lnTo>
                      <a:lnTo>
                        <a:pt x="120" y="330"/>
                      </a:lnTo>
                      <a:lnTo>
                        <a:pt x="116" y="324"/>
                      </a:lnTo>
                      <a:lnTo>
                        <a:pt x="112" y="318"/>
                      </a:lnTo>
                      <a:lnTo>
                        <a:pt x="106" y="300"/>
                      </a:lnTo>
                      <a:lnTo>
                        <a:pt x="106" y="300"/>
                      </a:lnTo>
                      <a:lnTo>
                        <a:pt x="104" y="292"/>
                      </a:lnTo>
                      <a:lnTo>
                        <a:pt x="102" y="288"/>
                      </a:lnTo>
                      <a:lnTo>
                        <a:pt x="98" y="284"/>
                      </a:lnTo>
                      <a:lnTo>
                        <a:pt x="92" y="282"/>
                      </a:lnTo>
                      <a:lnTo>
                        <a:pt x="92" y="282"/>
                      </a:lnTo>
                      <a:lnTo>
                        <a:pt x="84" y="282"/>
                      </a:lnTo>
                      <a:lnTo>
                        <a:pt x="78" y="284"/>
                      </a:lnTo>
                      <a:lnTo>
                        <a:pt x="74" y="288"/>
                      </a:lnTo>
                      <a:lnTo>
                        <a:pt x="70" y="292"/>
                      </a:lnTo>
                      <a:lnTo>
                        <a:pt x="70" y="292"/>
                      </a:lnTo>
                      <a:lnTo>
                        <a:pt x="70" y="308"/>
                      </a:lnTo>
                      <a:lnTo>
                        <a:pt x="70" y="334"/>
                      </a:lnTo>
                      <a:lnTo>
                        <a:pt x="70" y="334"/>
                      </a:lnTo>
                      <a:lnTo>
                        <a:pt x="70" y="340"/>
                      </a:lnTo>
                      <a:lnTo>
                        <a:pt x="68" y="346"/>
                      </a:lnTo>
                      <a:lnTo>
                        <a:pt x="68" y="346"/>
                      </a:lnTo>
                      <a:lnTo>
                        <a:pt x="32" y="382"/>
                      </a:lnTo>
                      <a:lnTo>
                        <a:pt x="34" y="3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10">
                  <a:extLst>
                    <a:ext uri="{FF2B5EF4-FFF2-40B4-BE49-F238E27FC236}">
                      <a16:creationId xmlns:a16="http://schemas.microsoft.com/office/drawing/2014/main" id="{D85D21EE-20FB-4879-963C-735BE22D6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2" y="2184"/>
                  <a:ext cx="772" cy="540"/>
                </a:xfrm>
                <a:custGeom>
                  <a:avLst/>
                  <a:gdLst>
                    <a:gd name="T0" fmla="*/ 194 w 772"/>
                    <a:gd name="T1" fmla="*/ 66 h 540"/>
                    <a:gd name="T2" fmla="*/ 138 w 772"/>
                    <a:gd name="T3" fmla="*/ 94 h 540"/>
                    <a:gd name="T4" fmla="*/ 134 w 772"/>
                    <a:gd name="T5" fmla="*/ 108 h 540"/>
                    <a:gd name="T6" fmla="*/ 134 w 772"/>
                    <a:gd name="T7" fmla="*/ 136 h 540"/>
                    <a:gd name="T8" fmla="*/ 128 w 772"/>
                    <a:gd name="T9" fmla="*/ 188 h 540"/>
                    <a:gd name="T10" fmla="*/ 120 w 772"/>
                    <a:gd name="T11" fmla="*/ 200 h 540"/>
                    <a:gd name="T12" fmla="*/ 72 w 772"/>
                    <a:gd name="T13" fmla="*/ 236 h 540"/>
                    <a:gd name="T14" fmla="*/ 12 w 772"/>
                    <a:gd name="T15" fmla="*/ 250 h 540"/>
                    <a:gd name="T16" fmla="*/ 18 w 772"/>
                    <a:gd name="T17" fmla="*/ 280 h 540"/>
                    <a:gd name="T18" fmla="*/ 14 w 772"/>
                    <a:gd name="T19" fmla="*/ 298 h 540"/>
                    <a:gd name="T20" fmla="*/ 12 w 772"/>
                    <a:gd name="T21" fmla="*/ 354 h 540"/>
                    <a:gd name="T22" fmla="*/ 56 w 772"/>
                    <a:gd name="T23" fmla="*/ 426 h 540"/>
                    <a:gd name="T24" fmla="*/ 60 w 772"/>
                    <a:gd name="T25" fmla="*/ 434 h 540"/>
                    <a:gd name="T26" fmla="*/ 60 w 772"/>
                    <a:gd name="T27" fmla="*/ 434 h 540"/>
                    <a:gd name="T28" fmla="*/ 128 w 772"/>
                    <a:gd name="T29" fmla="*/ 502 h 540"/>
                    <a:gd name="T30" fmla="*/ 184 w 772"/>
                    <a:gd name="T31" fmla="*/ 530 h 540"/>
                    <a:gd name="T32" fmla="*/ 198 w 772"/>
                    <a:gd name="T33" fmla="*/ 524 h 540"/>
                    <a:gd name="T34" fmla="*/ 250 w 772"/>
                    <a:gd name="T35" fmla="*/ 512 h 540"/>
                    <a:gd name="T36" fmla="*/ 284 w 772"/>
                    <a:gd name="T37" fmla="*/ 510 h 540"/>
                    <a:gd name="T38" fmla="*/ 326 w 772"/>
                    <a:gd name="T39" fmla="*/ 530 h 540"/>
                    <a:gd name="T40" fmla="*/ 356 w 772"/>
                    <a:gd name="T41" fmla="*/ 540 h 540"/>
                    <a:gd name="T42" fmla="*/ 394 w 772"/>
                    <a:gd name="T43" fmla="*/ 534 h 540"/>
                    <a:gd name="T44" fmla="*/ 534 w 772"/>
                    <a:gd name="T45" fmla="*/ 492 h 540"/>
                    <a:gd name="T46" fmla="*/ 536 w 772"/>
                    <a:gd name="T47" fmla="*/ 490 h 540"/>
                    <a:gd name="T48" fmla="*/ 586 w 772"/>
                    <a:gd name="T49" fmla="*/ 474 h 540"/>
                    <a:gd name="T50" fmla="*/ 610 w 772"/>
                    <a:gd name="T51" fmla="*/ 454 h 540"/>
                    <a:gd name="T52" fmla="*/ 646 w 772"/>
                    <a:gd name="T53" fmla="*/ 382 h 540"/>
                    <a:gd name="T54" fmla="*/ 646 w 772"/>
                    <a:gd name="T55" fmla="*/ 378 h 540"/>
                    <a:gd name="T56" fmla="*/ 694 w 772"/>
                    <a:gd name="T57" fmla="*/ 336 h 540"/>
                    <a:gd name="T58" fmla="*/ 698 w 772"/>
                    <a:gd name="T59" fmla="*/ 332 h 540"/>
                    <a:gd name="T60" fmla="*/ 758 w 772"/>
                    <a:gd name="T61" fmla="*/ 252 h 540"/>
                    <a:gd name="T62" fmla="*/ 750 w 772"/>
                    <a:gd name="T63" fmla="*/ 246 h 540"/>
                    <a:gd name="T64" fmla="*/ 742 w 772"/>
                    <a:gd name="T65" fmla="*/ 238 h 540"/>
                    <a:gd name="T66" fmla="*/ 740 w 772"/>
                    <a:gd name="T67" fmla="*/ 236 h 540"/>
                    <a:gd name="T68" fmla="*/ 736 w 772"/>
                    <a:gd name="T69" fmla="*/ 222 h 540"/>
                    <a:gd name="T70" fmla="*/ 724 w 772"/>
                    <a:gd name="T71" fmla="*/ 222 h 540"/>
                    <a:gd name="T72" fmla="*/ 706 w 772"/>
                    <a:gd name="T73" fmla="*/ 218 h 540"/>
                    <a:gd name="T74" fmla="*/ 664 w 772"/>
                    <a:gd name="T75" fmla="*/ 218 h 540"/>
                    <a:gd name="T76" fmla="*/ 658 w 772"/>
                    <a:gd name="T77" fmla="*/ 212 h 540"/>
                    <a:gd name="T78" fmla="*/ 656 w 772"/>
                    <a:gd name="T79" fmla="*/ 202 h 540"/>
                    <a:gd name="T80" fmla="*/ 670 w 772"/>
                    <a:gd name="T81" fmla="*/ 166 h 540"/>
                    <a:gd name="T82" fmla="*/ 664 w 772"/>
                    <a:gd name="T83" fmla="*/ 146 h 540"/>
                    <a:gd name="T84" fmla="*/ 650 w 772"/>
                    <a:gd name="T85" fmla="*/ 118 h 540"/>
                    <a:gd name="T86" fmla="*/ 646 w 772"/>
                    <a:gd name="T87" fmla="*/ 114 h 540"/>
                    <a:gd name="T88" fmla="*/ 616 w 772"/>
                    <a:gd name="T89" fmla="*/ 78 h 540"/>
                    <a:gd name="T90" fmla="*/ 592 w 772"/>
                    <a:gd name="T91" fmla="*/ 80 h 540"/>
                    <a:gd name="T92" fmla="*/ 546 w 772"/>
                    <a:gd name="T93" fmla="*/ 84 h 540"/>
                    <a:gd name="T94" fmla="*/ 530 w 772"/>
                    <a:gd name="T95" fmla="*/ 82 h 540"/>
                    <a:gd name="T96" fmla="*/ 462 w 772"/>
                    <a:gd name="T97" fmla="*/ 40 h 540"/>
                    <a:gd name="T98" fmla="*/ 438 w 772"/>
                    <a:gd name="T99" fmla="*/ 22 h 540"/>
                    <a:gd name="T100" fmla="*/ 396 w 772"/>
                    <a:gd name="T101" fmla="*/ 6 h 540"/>
                    <a:gd name="T102" fmla="*/ 346 w 772"/>
                    <a:gd name="T103" fmla="*/ 0 h 540"/>
                    <a:gd name="T104" fmla="*/ 306 w 772"/>
                    <a:gd name="T105" fmla="*/ 6 h 540"/>
                    <a:gd name="T106" fmla="*/ 226 w 772"/>
                    <a:gd name="T107" fmla="*/ 30 h 540"/>
                    <a:gd name="T108" fmla="*/ 218 w 772"/>
                    <a:gd name="T109" fmla="*/ 40 h 540"/>
                    <a:gd name="T110" fmla="*/ 218 w 772"/>
                    <a:gd name="T111" fmla="*/ 40 h 540"/>
                    <a:gd name="T112" fmla="*/ 204 w 772"/>
                    <a:gd name="T113" fmla="*/ 58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2" h="540">
                      <a:moveTo>
                        <a:pt x="194" y="66"/>
                      </a:moveTo>
                      <a:lnTo>
                        <a:pt x="194" y="66"/>
                      </a:lnTo>
                      <a:lnTo>
                        <a:pt x="194" y="66"/>
                      </a:lnTo>
                      <a:lnTo>
                        <a:pt x="154" y="84"/>
                      </a:lnTo>
                      <a:lnTo>
                        <a:pt x="138" y="92"/>
                      </a:lnTo>
                      <a:lnTo>
                        <a:pt x="138" y="94"/>
                      </a:lnTo>
                      <a:lnTo>
                        <a:pt x="138" y="94"/>
                      </a:lnTo>
                      <a:lnTo>
                        <a:pt x="136" y="100"/>
                      </a:lnTo>
                      <a:lnTo>
                        <a:pt x="134" y="108"/>
                      </a:lnTo>
                      <a:lnTo>
                        <a:pt x="134" y="134"/>
                      </a:lnTo>
                      <a:lnTo>
                        <a:pt x="134" y="136"/>
                      </a:lnTo>
                      <a:lnTo>
                        <a:pt x="134" y="136"/>
                      </a:lnTo>
                      <a:lnTo>
                        <a:pt x="134" y="156"/>
                      </a:lnTo>
                      <a:lnTo>
                        <a:pt x="132" y="174"/>
                      </a:lnTo>
                      <a:lnTo>
                        <a:pt x="128" y="188"/>
                      </a:lnTo>
                      <a:lnTo>
                        <a:pt x="120" y="200"/>
                      </a:lnTo>
                      <a:lnTo>
                        <a:pt x="120" y="200"/>
                      </a:lnTo>
                      <a:lnTo>
                        <a:pt x="120" y="200"/>
                      </a:lnTo>
                      <a:lnTo>
                        <a:pt x="104" y="216"/>
                      </a:lnTo>
                      <a:lnTo>
                        <a:pt x="88" y="228"/>
                      </a:lnTo>
                      <a:lnTo>
                        <a:pt x="72" y="236"/>
                      </a:lnTo>
                      <a:lnTo>
                        <a:pt x="56" y="240"/>
                      </a:lnTo>
                      <a:lnTo>
                        <a:pt x="56" y="240"/>
                      </a:lnTo>
                      <a:lnTo>
                        <a:pt x="12" y="250"/>
                      </a:lnTo>
                      <a:lnTo>
                        <a:pt x="12" y="250"/>
                      </a:lnTo>
                      <a:lnTo>
                        <a:pt x="16" y="268"/>
                      </a:lnTo>
                      <a:lnTo>
                        <a:pt x="18" y="280"/>
                      </a:lnTo>
                      <a:lnTo>
                        <a:pt x="18" y="280"/>
                      </a:lnTo>
                      <a:lnTo>
                        <a:pt x="16" y="286"/>
                      </a:lnTo>
                      <a:lnTo>
                        <a:pt x="14" y="298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12" y="354"/>
                      </a:lnTo>
                      <a:lnTo>
                        <a:pt x="12" y="354"/>
                      </a:lnTo>
                      <a:lnTo>
                        <a:pt x="30" y="382"/>
                      </a:lnTo>
                      <a:lnTo>
                        <a:pt x="56" y="426"/>
                      </a:lnTo>
                      <a:lnTo>
                        <a:pt x="54" y="426"/>
                      </a:lnTo>
                      <a:lnTo>
                        <a:pt x="54" y="426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76" y="454"/>
                      </a:lnTo>
                      <a:lnTo>
                        <a:pt x="98" y="476"/>
                      </a:lnTo>
                      <a:lnTo>
                        <a:pt x="128" y="502"/>
                      </a:lnTo>
                      <a:lnTo>
                        <a:pt x="162" y="532"/>
                      </a:lnTo>
                      <a:lnTo>
                        <a:pt x="162" y="532"/>
                      </a:lnTo>
                      <a:lnTo>
                        <a:pt x="184" y="530"/>
                      </a:lnTo>
                      <a:lnTo>
                        <a:pt x="200" y="524"/>
                      </a:lnTo>
                      <a:lnTo>
                        <a:pt x="198" y="524"/>
                      </a:lnTo>
                      <a:lnTo>
                        <a:pt x="198" y="524"/>
                      </a:lnTo>
                      <a:lnTo>
                        <a:pt x="210" y="518"/>
                      </a:lnTo>
                      <a:lnTo>
                        <a:pt x="228" y="514"/>
                      </a:lnTo>
                      <a:lnTo>
                        <a:pt x="250" y="512"/>
                      </a:lnTo>
                      <a:lnTo>
                        <a:pt x="276" y="512"/>
                      </a:lnTo>
                      <a:lnTo>
                        <a:pt x="276" y="512"/>
                      </a:lnTo>
                      <a:lnTo>
                        <a:pt x="284" y="510"/>
                      </a:lnTo>
                      <a:lnTo>
                        <a:pt x="296" y="514"/>
                      </a:lnTo>
                      <a:lnTo>
                        <a:pt x="310" y="520"/>
                      </a:lnTo>
                      <a:lnTo>
                        <a:pt x="326" y="530"/>
                      </a:lnTo>
                      <a:lnTo>
                        <a:pt x="326" y="530"/>
                      </a:lnTo>
                      <a:lnTo>
                        <a:pt x="346" y="538"/>
                      </a:lnTo>
                      <a:lnTo>
                        <a:pt x="356" y="540"/>
                      </a:lnTo>
                      <a:lnTo>
                        <a:pt x="364" y="540"/>
                      </a:lnTo>
                      <a:lnTo>
                        <a:pt x="364" y="540"/>
                      </a:lnTo>
                      <a:lnTo>
                        <a:pt x="394" y="534"/>
                      </a:lnTo>
                      <a:lnTo>
                        <a:pt x="432" y="526"/>
                      </a:lnTo>
                      <a:lnTo>
                        <a:pt x="478" y="510"/>
                      </a:lnTo>
                      <a:lnTo>
                        <a:pt x="534" y="492"/>
                      </a:lnTo>
                      <a:lnTo>
                        <a:pt x="534" y="492"/>
                      </a:lnTo>
                      <a:lnTo>
                        <a:pt x="534" y="490"/>
                      </a:lnTo>
                      <a:lnTo>
                        <a:pt x="536" y="490"/>
                      </a:lnTo>
                      <a:lnTo>
                        <a:pt x="536" y="490"/>
                      </a:lnTo>
                      <a:lnTo>
                        <a:pt x="564" y="482"/>
                      </a:lnTo>
                      <a:lnTo>
                        <a:pt x="586" y="474"/>
                      </a:lnTo>
                      <a:lnTo>
                        <a:pt x="602" y="464"/>
                      </a:lnTo>
                      <a:lnTo>
                        <a:pt x="612" y="454"/>
                      </a:lnTo>
                      <a:lnTo>
                        <a:pt x="610" y="454"/>
                      </a:lnTo>
                      <a:lnTo>
                        <a:pt x="610" y="454"/>
                      </a:lnTo>
                      <a:lnTo>
                        <a:pt x="626" y="426"/>
                      </a:lnTo>
                      <a:lnTo>
                        <a:pt x="646" y="382"/>
                      </a:lnTo>
                      <a:lnTo>
                        <a:pt x="646" y="382"/>
                      </a:lnTo>
                      <a:lnTo>
                        <a:pt x="646" y="380"/>
                      </a:lnTo>
                      <a:lnTo>
                        <a:pt x="646" y="378"/>
                      </a:lnTo>
                      <a:lnTo>
                        <a:pt x="646" y="378"/>
                      </a:lnTo>
                      <a:lnTo>
                        <a:pt x="662" y="364"/>
                      </a:lnTo>
                      <a:lnTo>
                        <a:pt x="694" y="336"/>
                      </a:lnTo>
                      <a:lnTo>
                        <a:pt x="694" y="336"/>
                      </a:lnTo>
                      <a:lnTo>
                        <a:pt x="698" y="332"/>
                      </a:lnTo>
                      <a:lnTo>
                        <a:pt x="698" y="332"/>
                      </a:lnTo>
                      <a:lnTo>
                        <a:pt x="772" y="268"/>
                      </a:lnTo>
                      <a:lnTo>
                        <a:pt x="772" y="268"/>
                      </a:lnTo>
                      <a:lnTo>
                        <a:pt x="758" y="252"/>
                      </a:lnTo>
                      <a:lnTo>
                        <a:pt x="750" y="244"/>
                      </a:lnTo>
                      <a:lnTo>
                        <a:pt x="750" y="246"/>
                      </a:lnTo>
                      <a:lnTo>
                        <a:pt x="750" y="246"/>
                      </a:lnTo>
                      <a:lnTo>
                        <a:pt x="746" y="242"/>
                      </a:lnTo>
                      <a:lnTo>
                        <a:pt x="742" y="238"/>
                      </a:lnTo>
                      <a:lnTo>
                        <a:pt x="742" y="238"/>
                      </a:lnTo>
                      <a:lnTo>
                        <a:pt x="742" y="236"/>
                      </a:lnTo>
                      <a:lnTo>
                        <a:pt x="740" y="236"/>
                      </a:lnTo>
                      <a:lnTo>
                        <a:pt x="740" y="236"/>
                      </a:lnTo>
                      <a:lnTo>
                        <a:pt x="736" y="228"/>
                      </a:lnTo>
                      <a:lnTo>
                        <a:pt x="736" y="222"/>
                      </a:lnTo>
                      <a:lnTo>
                        <a:pt x="736" y="222"/>
                      </a:lnTo>
                      <a:lnTo>
                        <a:pt x="728" y="222"/>
                      </a:lnTo>
                      <a:lnTo>
                        <a:pt x="728" y="222"/>
                      </a:lnTo>
                      <a:lnTo>
                        <a:pt x="724" y="222"/>
                      </a:lnTo>
                      <a:lnTo>
                        <a:pt x="722" y="220"/>
                      </a:lnTo>
                      <a:lnTo>
                        <a:pt x="722" y="220"/>
                      </a:lnTo>
                      <a:lnTo>
                        <a:pt x="706" y="218"/>
                      </a:lnTo>
                      <a:lnTo>
                        <a:pt x="670" y="218"/>
                      </a:lnTo>
                      <a:lnTo>
                        <a:pt x="670" y="218"/>
                      </a:lnTo>
                      <a:lnTo>
                        <a:pt x="664" y="218"/>
                      </a:lnTo>
                      <a:lnTo>
                        <a:pt x="660" y="216"/>
                      </a:lnTo>
                      <a:lnTo>
                        <a:pt x="660" y="216"/>
                      </a:lnTo>
                      <a:lnTo>
                        <a:pt x="658" y="212"/>
                      </a:lnTo>
                      <a:lnTo>
                        <a:pt x="656" y="208"/>
                      </a:lnTo>
                      <a:lnTo>
                        <a:pt x="656" y="208"/>
                      </a:lnTo>
                      <a:lnTo>
                        <a:pt x="656" y="202"/>
                      </a:lnTo>
                      <a:lnTo>
                        <a:pt x="656" y="198"/>
                      </a:lnTo>
                      <a:lnTo>
                        <a:pt x="656" y="198"/>
                      </a:lnTo>
                      <a:lnTo>
                        <a:pt x="670" y="166"/>
                      </a:lnTo>
                      <a:lnTo>
                        <a:pt x="670" y="166"/>
                      </a:lnTo>
                      <a:lnTo>
                        <a:pt x="668" y="156"/>
                      </a:lnTo>
                      <a:lnTo>
                        <a:pt x="664" y="146"/>
                      </a:lnTo>
                      <a:lnTo>
                        <a:pt x="658" y="132"/>
                      </a:lnTo>
                      <a:lnTo>
                        <a:pt x="650" y="118"/>
                      </a:lnTo>
                      <a:lnTo>
                        <a:pt x="650" y="118"/>
                      </a:lnTo>
                      <a:lnTo>
                        <a:pt x="646" y="114"/>
                      </a:lnTo>
                      <a:lnTo>
                        <a:pt x="646" y="114"/>
                      </a:lnTo>
                      <a:lnTo>
                        <a:pt x="646" y="114"/>
                      </a:lnTo>
                      <a:lnTo>
                        <a:pt x="636" y="98"/>
                      </a:lnTo>
                      <a:lnTo>
                        <a:pt x="626" y="86"/>
                      </a:lnTo>
                      <a:lnTo>
                        <a:pt x="616" y="78"/>
                      </a:lnTo>
                      <a:lnTo>
                        <a:pt x="608" y="74"/>
                      </a:lnTo>
                      <a:lnTo>
                        <a:pt x="608" y="74"/>
                      </a:lnTo>
                      <a:lnTo>
                        <a:pt x="592" y="80"/>
                      </a:lnTo>
                      <a:lnTo>
                        <a:pt x="576" y="82"/>
                      </a:lnTo>
                      <a:lnTo>
                        <a:pt x="562" y="84"/>
                      </a:lnTo>
                      <a:lnTo>
                        <a:pt x="546" y="84"/>
                      </a:lnTo>
                      <a:lnTo>
                        <a:pt x="546" y="84"/>
                      </a:lnTo>
                      <a:lnTo>
                        <a:pt x="538" y="84"/>
                      </a:lnTo>
                      <a:lnTo>
                        <a:pt x="530" y="82"/>
                      </a:lnTo>
                      <a:lnTo>
                        <a:pt x="510" y="74"/>
                      </a:lnTo>
                      <a:lnTo>
                        <a:pt x="486" y="60"/>
                      </a:lnTo>
                      <a:lnTo>
                        <a:pt x="462" y="40"/>
                      </a:lnTo>
                      <a:lnTo>
                        <a:pt x="462" y="40"/>
                      </a:lnTo>
                      <a:lnTo>
                        <a:pt x="450" y="30"/>
                      </a:lnTo>
                      <a:lnTo>
                        <a:pt x="438" y="22"/>
                      </a:lnTo>
                      <a:lnTo>
                        <a:pt x="424" y="16"/>
                      </a:lnTo>
                      <a:lnTo>
                        <a:pt x="410" y="10"/>
                      </a:lnTo>
                      <a:lnTo>
                        <a:pt x="396" y="6"/>
                      </a:lnTo>
                      <a:lnTo>
                        <a:pt x="380" y="2"/>
                      </a:lnTo>
                      <a:lnTo>
                        <a:pt x="362" y="0"/>
                      </a:lnTo>
                      <a:lnTo>
                        <a:pt x="346" y="0"/>
                      </a:lnTo>
                      <a:lnTo>
                        <a:pt x="346" y="0"/>
                      </a:lnTo>
                      <a:lnTo>
                        <a:pt x="330" y="2"/>
                      </a:lnTo>
                      <a:lnTo>
                        <a:pt x="306" y="6"/>
                      </a:lnTo>
                      <a:lnTo>
                        <a:pt x="232" y="26"/>
                      </a:lnTo>
                      <a:lnTo>
                        <a:pt x="232" y="26"/>
                      </a:lnTo>
                      <a:lnTo>
                        <a:pt x="226" y="30"/>
                      </a:lnTo>
                      <a:lnTo>
                        <a:pt x="218" y="38"/>
                      </a:lnTo>
                      <a:lnTo>
                        <a:pt x="218" y="38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04" y="58"/>
                      </a:lnTo>
                      <a:lnTo>
                        <a:pt x="194" y="66"/>
                      </a:lnTo>
                      <a:lnTo>
                        <a:pt x="194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11">
                  <a:extLst>
                    <a:ext uri="{FF2B5EF4-FFF2-40B4-BE49-F238E27FC236}">
                      <a16:creationId xmlns:a16="http://schemas.microsoft.com/office/drawing/2014/main" id="{95668CB2-1678-43D9-98F7-72DA68092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2246"/>
                  <a:ext cx="712" cy="816"/>
                </a:xfrm>
                <a:custGeom>
                  <a:avLst/>
                  <a:gdLst>
                    <a:gd name="T0" fmla="*/ 540 w 712"/>
                    <a:gd name="T1" fmla="*/ 182 h 816"/>
                    <a:gd name="T2" fmla="*/ 500 w 712"/>
                    <a:gd name="T3" fmla="*/ 174 h 816"/>
                    <a:gd name="T4" fmla="*/ 338 w 712"/>
                    <a:gd name="T5" fmla="*/ 148 h 816"/>
                    <a:gd name="T6" fmla="*/ 296 w 712"/>
                    <a:gd name="T7" fmla="*/ 124 h 816"/>
                    <a:gd name="T8" fmla="*/ 234 w 712"/>
                    <a:gd name="T9" fmla="*/ 100 h 816"/>
                    <a:gd name="T10" fmla="*/ 206 w 712"/>
                    <a:gd name="T11" fmla="*/ 94 h 816"/>
                    <a:gd name="T12" fmla="*/ 166 w 712"/>
                    <a:gd name="T13" fmla="*/ 50 h 816"/>
                    <a:gd name="T14" fmla="*/ 158 w 712"/>
                    <a:gd name="T15" fmla="*/ 40 h 816"/>
                    <a:gd name="T16" fmla="*/ 102 w 712"/>
                    <a:gd name="T17" fmla="*/ 16 h 816"/>
                    <a:gd name="T18" fmla="*/ 76 w 712"/>
                    <a:gd name="T19" fmla="*/ 54 h 816"/>
                    <a:gd name="T20" fmla="*/ 64 w 712"/>
                    <a:gd name="T21" fmla="*/ 68 h 816"/>
                    <a:gd name="T22" fmla="*/ 58 w 712"/>
                    <a:gd name="T23" fmla="*/ 78 h 816"/>
                    <a:gd name="T24" fmla="*/ 86 w 712"/>
                    <a:gd name="T25" fmla="*/ 116 h 816"/>
                    <a:gd name="T26" fmla="*/ 118 w 712"/>
                    <a:gd name="T27" fmla="*/ 152 h 816"/>
                    <a:gd name="T28" fmla="*/ 128 w 712"/>
                    <a:gd name="T29" fmla="*/ 192 h 816"/>
                    <a:gd name="T30" fmla="*/ 118 w 712"/>
                    <a:gd name="T31" fmla="*/ 234 h 816"/>
                    <a:gd name="T32" fmla="*/ 102 w 712"/>
                    <a:gd name="T33" fmla="*/ 250 h 816"/>
                    <a:gd name="T34" fmla="*/ 54 w 712"/>
                    <a:gd name="T35" fmla="*/ 292 h 816"/>
                    <a:gd name="T36" fmla="*/ 14 w 712"/>
                    <a:gd name="T37" fmla="*/ 376 h 816"/>
                    <a:gd name="T38" fmla="*/ 0 w 712"/>
                    <a:gd name="T39" fmla="*/ 418 h 816"/>
                    <a:gd name="T40" fmla="*/ 82 w 712"/>
                    <a:gd name="T41" fmla="*/ 454 h 816"/>
                    <a:gd name="T42" fmla="*/ 108 w 712"/>
                    <a:gd name="T43" fmla="*/ 468 h 816"/>
                    <a:gd name="T44" fmla="*/ 138 w 712"/>
                    <a:gd name="T45" fmla="*/ 512 h 816"/>
                    <a:gd name="T46" fmla="*/ 140 w 712"/>
                    <a:gd name="T47" fmla="*/ 548 h 816"/>
                    <a:gd name="T48" fmla="*/ 120 w 712"/>
                    <a:gd name="T49" fmla="*/ 592 h 816"/>
                    <a:gd name="T50" fmla="*/ 102 w 712"/>
                    <a:gd name="T51" fmla="*/ 626 h 816"/>
                    <a:gd name="T52" fmla="*/ 134 w 712"/>
                    <a:gd name="T53" fmla="*/ 738 h 816"/>
                    <a:gd name="T54" fmla="*/ 160 w 712"/>
                    <a:gd name="T55" fmla="*/ 780 h 816"/>
                    <a:gd name="T56" fmla="*/ 202 w 712"/>
                    <a:gd name="T57" fmla="*/ 812 h 816"/>
                    <a:gd name="T58" fmla="*/ 250 w 712"/>
                    <a:gd name="T59" fmla="*/ 770 h 816"/>
                    <a:gd name="T60" fmla="*/ 320 w 712"/>
                    <a:gd name="T61" fmla="*/ 698 h 816"/>
                    <a:gd name="T62" fmla="*/ 330 w 712"/>
                    <a:gd name="T63" fmla="*/ 696 h 816"/>
                    <a:gd name="T64" fmla="*/ 352 w 712"/>
                    <a:gd name="T65" fmla="*/ 678 h 816"/>
                    <a:gd name="T66" fmla="*/ 360 w 712"/>
                    <a:gd name="T67" fmla="*/ 670 h 816"/>
                    <a:gd name="T68" fmla="*/ 396 w 712"/>
                    <a:gd name="T69" fmla="*/ 660 h 816"/>
                    <a:gd name="T70" fmla="*/ 426 w 712"/>
                    <a:gd name="T71" fmla="*/ 604 h 816"/>
                    <a:gd name="T72" fmla="*/ 438 w 712"/>
                    <a:gd name="T73" fmla="*/ 572 h 816"/>
                    <a:gd name="T74" fmla="*/ 430 w 712"/>
                    <a:gd name="T75" fmla="*/ 512 h 816"/>
                    <a:gd name="T76" fmla="*/ 454 w 712"/>
                    <a:gd name="T77" fmla="*/ 440 h 816"/>
                    <a:gd name="T78" fmla="*/ 464 w 712"/>
                    <a:gd name="T79" fmla="*/ 412 h 816"/>
                    <a:gd name="T80" fmla="*/ 540 w 712"/>
                    <a:gd name="T81" fmla="*/ 406 h 816"/>
                    <a:gd name="T82" fmla="*/ 616 w 712"/>
                    <a:gd name="T83" fmla="*/ 406 h 816"/>
                    <a:gd name="T84" fmla="*/ 690 w 712"/>
                    <a:gd name="T85" fmla="*/ 388 h 816"/>
                    <a:gd name="T86" fmla="*/ 672 w 712"/>
                    <a:gd name="T87" fmla="*/ 308 h 816"/>
                    <a:gd name="T88" fmla="*/ 660 w 712"/>
                    <a:gd name="T89" fmla="*/ 292 h 816"/>
                    <a:gd name="T90" fmla="*/ 658 w 712"/>
                    <a:gd name="T91" fmla="*/ 292 h 816"/>
                    <a:gd name="T92" fmla="*/ 618 w 712"/>
                    <a:gd name="T93" fmla="*/ 264 h 816"/>
                    <a:gd name="T94" fmla="*/ 586 w 712"/>
                    <a:gd name="T95" fmla="*/ 226 h 816"/>
                    <a:gd name="T96" fmla="*/ 570 w 712"/>
                    <a:gd name="T97" fmla="*/ 196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12" h="816">
                      <a:moveTo>
                        <a:pt x="570" y="196"/>
                      </a:moveTo>
                      <a:lnTo>
                        <a:pt x="570" y="196"/>
                      </a:lnTo>
                      <a:lnTo>
                        <a:pt x="556" y="188"/>
                      </a:lnTo>
                      <a:lnTo>
                        <a:pt x="540" y="182"/>
                      </a:lnTo>
                      <a:lnTo>
                        <a:pt x="522" y="176"/>
                      </a:lnTo>
                      <a:lnTo>
                        <a:pt x="500" y="174"/>
                      </a:lnTo>
                      <a:lnTo>
                        <a:pt x="500" y="174"/>
                      </a:lnTo>
                      <a:lnTo>
                        <a:pt x="500" y="174"/>
                      </a:lnTo>
                      <a:lnTo>
                        <a:pt x="422" y="166"/>
                      </a:lnTo>
                      <a:lnTo>
                        <a:pt x="388" y="160"/>
                      </a:lnTo>
                      <a:lnTo>
                        <a:pt x="362" y="154"/>
                      </a:lnTo>
                      <a:lnTo>
                        <a:pt x="338" y="148"/>
                      </a:lnTo>
                      <a:lnTo>
                        <a:pt x="320" y="140"/>
                      </a:lnTo>
                      <a:lnTo>
                        <a:pt x="306" y="132"/>
                      </a:lnTo>
                      <a:lnTo>
                        <a:pt x="296" y="124"/>
                      </a:lnTo>
                      <a:lnTo>
                        <a:pt x="296" y="124"/>
                      </a:lnTo>
                      <a:lnTo>
                        <a:pt x="284" y="112"/>
                      </a:lnTo>
                      <a:lnTo>
                        <a:pt x="270" y="104"/>
                      </a:lnTo>
                      <a:lnTo>
                        <a:pt x="252" y="100"/>
                      </a:lnTo>
                      <a:lnTo>
                        <a:pt x="234" y="100"/>
                      </a:lnTo>
                      <a:lnTo>
                        <a:pt x="234" y="100"/>
                      </a:lnTo>
                      <a:lnTo>
                        <a:pt x="234" y="100"/>
                      </a:lnTo>
                      <a:lnTo>
                        <a:pt x="220" y="100"/>
                      </a:lnTo>
                      <a:lnTo>
                        <a:pt x="206" y="94"/>
                      </a:lnTo>
                      <a:lnTo>
                        <a:pt x="194" y="86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66" y="50"/>
                      </a:lnTo>
                      <a:lnTo>
                        <a:pt x="160" y="42"/>
                      </a:lnTo>
                      <a:lnTo>
                        <a:pt x="160" y="42"/>
                      </a:lnTo>
                      <a:lnTo>
                        <a:pt x="158" y="40"/>
                      </a:lnTo>
                      <a:lnTo>
                        <a:pt x="158" y="40"/>
                      </a:lnTo>
                      <a:lnTo>
                        <a:pt x="130" y="18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2" y="16"/>
                      </a:lnTo>
                      <a:lnTo>
                        <a:pt x="94" y="30"/>
                      </a:lnTo>
                      <a:lnTo>
                        <a:pt x="86" y="42"/>
                      </a:lnTo>
                      <a:lnTo>
                        <a:pt x="76" y="54"/>
                      </a:lnTo>
                      <a:lnTo>
                        <a:pt x="76" y="54"/>
                      </a:lnTo>
                      <a:lnTo>
                        <a:pt x="70" y="58"/>
                      </a:lnTo>
                      <a:lnTo>
                        <a:pt x="64" y="64"/>
                      </a:lnTo>
                      <a:lnTo>
                        <a:pt x="64" y="64"/>
                      </a:lnTo>
                      <a:lnTo>
                        <a:pt x="64" y="68"/>
                      </a:lnTo>
                      <a:lnTo>
                        <a:pt x="64" y="68"/>
                      </a:lnTo>
                      <a:lnTo>
                        <a:pt x="58" y="72"/>
                      </a:lnTo>
                      <a:lnTo>
                        <a:pt x="58" y="78"/>
                      </a:lnTo>
                      <a:lnTo>
                        <a:pt x="58" y="78"/>
                      </a:lnTo>
                      <a:lnTo>
                        <a:pt x="60" y="84"/>
                      </a:lnTo>
                      <a:lnTo>
                        <a:pt x="66" y="94"/>
                      </a:lnTo>
                      <a:lnTo>
                        <a:pt x="74" y="104"/>
                      </a:lnTo>
                      <a:lnTo>
                        <a:pt x="86" y="116"/>
                      </a:lnTo>
                      <a:lnTo>
                        <a:pt x="86" y="116"/>
                      </a:lnTo>
                      <a:lnTo>
                        <a:pt x="106" y="134"/>
                      </a:lnTo>
                      <a:lnTo>
                        <a:pt x="112" y="142"/>
                      </a:lnTo>
                      <a:lnTo>
                        <a:pt x="118" y="152"/>
                      </a:lnTo>
                      <a:lnTo>
                        <a:pt x="122" y="162"/>
                      </a:lnTo>
                      <a:lnTo>
                        <a:pt x="126" y="172"/>
                      </a:lnTo>
                      <a:lnTo>
                        <a:pt x="128" y="182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126" y="212"/>
                      </a:lnTo>
                      <a:lnTo>
                        <a:pt x="122" y="228"/>
                      </a:lnTo>
                      <a:lnTo>
                        <a:pt x="118" y="234"/>
                      </a:lnTo>
                      <a:lnTo>
                        <a:pt x="114" y="240"/>
                      </a:lnTo>
                      <a:lnTo>
                        <a:pt x="108" y="246"/>
                      </a:lnTo>
                      <a:lnTo>
                        <a:pt x="102" y="250"/>
                      </a:lnTo>
                      <a:lnTo>
                        <a:pt x="102" y="250"/>
                      </a:lnTo>
                      <a:lnTo>
                        <a:pt x="74" y="270"/>
                      </a:lnTo>
                      <a:lnTo>
                        <a:pt x="64" y="280"/>
                      </a:lnTo>
                      <a:lnTo>
                        <a:pt x="54" y="292"/>
                      </a:lnTo>
                      <a:lnTo>
                        <a:pt x="54" y="292"/>
                      </a:lnTo>
                      <a:lnTo>
                        <a:pt x="42" y="308"/>
                      </a:lnTo>
                      <a:lnTo>
                        <a:pt x="32" y="328"/>
                      </a:lnTo>
                      <a:lnTo>
                        <a:pt x="22" y="350"/>
                      </a:lnTo>
                      <a:lnTo>
                        <a:pt x="14" y="376"/>
                      </a:lnTo>
                      <a:lnTo>
                        <a:pt x="14" y="376"/>
                      </a:lnTo>
                      <a:lnTo>
                        <a:pt x="14" y="376"/>
                      </a:lnTo>
                      <a:lnTo>
                        <a:pt x="6" y="398"/>
                      </a:lnTo>
                      <a:lnTo>
                        <a:pt x="0" y="418"/>
                      </a:lnTo>
                      <a:lnTo>
                        <a:pt x="0" y="418"/>
                      </a:lnTo>
                      <a:lnTo>
                        <a:pt x="14" y="426"/>
                      </a:lnTo>
                      <a:lnTo>
                        <a:pt x="32" y="434"/>
                      </a:lnTo>
                      <a:lnTo>
                        <a:pt x="82" y="454"/>
                      </a:lnTo>
                      <a:lnTo>
                        <a:pt x="82" y="454"/>
                      </a:lnTo>
                      <a:lnTo>
                        <a:pt x="82" y="454"/>
                      </a:lnTo>
                      <a:lnTo>
                        <a:pt x="96" y="462"/>
                      </a:lnTo>
                      <a:lnTo>
                        <a:pt x="108" y="468"/>
                      </a:lnTo>
                      <a:lnTo>
                        <a:pt x="118" y="478"/>
                      </a:lnTo>
                      <a:lnTo>
                        <a:pt x="128" y="488"/>
                      </a:lnTo>
                      <a:lnTo>
                        <a:pt x="134" y="500"/>
                      </a:lnTo>
                      <a:lnTo>
                        <a:pt x="138" y="512"/>
                      </a:lnTo>
                      <a:lnTo>
                        <a:pt x="140" y="526"/>
                      </a:lnTo>
                      <a:lnTo>
                        <a:pt x="142" y="540"/>
                      </a:lnTo>
                      <a:lnTo>
                        <a:pt x="142" y="540"/>
                      </a:lnTo>
                      <a:lnTo>
                        <a:pt x="140" y="548"/>
                      </a:lnTo>
                      <a:lnTo>
                        <a:pt x="136" y="560"/>
                      </a:lnTo>
                      <a:lnTo>
                        <a:pt x="130" y="574"/>
                      </a:lnTo>
                      <a:lnTo>
                        <a:pt x="120" y="592"/>
                      </a:lnTo>
                      <a:lnTo>
                        <a:pt x="120" y="592"/>
                      </a:lnTo>
                      <a:lnTo>
                        <a:pt x="120" y="592"/>
                      </a:lnTo>
                      <a:lnTo>
                        <a:pt x="108" y="614"/>
                      </a:lnTo>
                      <a:lnTo>
                        <a:pt x="102" y="626"/>
                      </a:lnTo>
                      <a:lnTo>
                        <a:pt x="102" y="626"/>
                      </a:lnTo>
                      <a:lnTo>
                        <a:pt x="104" y="652"/>
                      </a:lnTo>
                      <a:lnTo>
                        <a:pt x="110" y="680"/>
                      </a:lnTo>
                      <a:lnTo>
                        <a:pt x="120" y="708"/>
                      </a:lnTo>
                      <a:lnTo>
                        <a:pt x="134" y="738"/>
                      </a:lnTo>
                      <a:lnTo>
                        <a:pt x="134" y="738"/>
                      </a:lnTo>
                      <a:lnTo>
                        <a:pt x="142" y="754"/>
                      </a:lnTo>
                      <a:lnTo>
                        <a:pt x="150" y="768"/>
                      </a:lnTo>
                      <a:lnTo>
                        <a:pt x="160" y="780"/>
                      </a:lnTo>
                      <a:lnTo>
                        <a:pt x="170" y="790"/>
                      </a:lnTo>
                      <a:lnTo>
                        <a:pt x="180" y="798"/>
                      </a:lnTo>
                      <a:lnTo>
                        <a:pt x="190" y="806"/>
                      </a:lnTo>
                      <a:lnTo>
                        <a:pt x="202" y="812"/>
                      </a:lnTo>
                      <a:lnTo>
                        <a:pt x="214" y="816"/>
                      </a:lnTo>
                      <a:lnTo>
                        <a:pt x="214" y="816"/>
                      </a:lnTo>
                      <a:lnTo>
                        <a:pt x="242" y="782"/>
                      </a:lnTo>
                      <a:lnTo>
                        <a:pt x="250" y="770"/>
                      </a:lnTo>
                      <a:lnTo>
                        <a:pt x="258" y="758"/>
                      </a:lnTo>
                      <a:lnTo>
                        <a:pt x="258" y="758"/>
                      </a:lnTo>
                      <a:lnTo>
                        <a:pt x="274" y="742"/>
                      </a:lnTo>
                      <a:lnTo>
                        <a:pt x="320" y="698"/>
                      </a:lnTo>
                      <a:lnTo>
                        <a:pt x="320" y="698"/>
                      </a:lnTo>
                      <a:lnTo>
                        <a:pt x="324" y="696"/>
                      </a:lnTo>
                      <a:lnTo>
                        <a:pt x="330" y="696"/>
                      </a:lnTo>
                      <a:lnTo>
                        <a:pt x="330" y="696"/>
                      </a:lnTo>
                      <a:lnTo>
                        <a:pt x="334" y="696"/>
                      </a:lnTo>
                      <a:lnTo>
                        <a:pt x="336" y="698"/>
                      </a:lnTo>
                      <a:lnTo>
                        <a:pt x="336" y="698"/>
                      </a:lnTo>
                      <a:lnTo>
                        <a:pt x="352" y="678"/>
                      </a:lnTo>
                      <a:lnTo>
                        <a:pt x="352" y="678"/>
                      </a:lnTo>
                      <a:lnTo>
                        <a:pt x="354" y="674"/>
                      </a:lnTo>
                      <a:lnTo>
                        <a:pt x="354" y="674"/>
                      </a:lnTo>
                      <a:lnTo>
                        <a:pt x="360" y="670"/>
                      </a:lnTo>
                      <a:lnTo>
                        <a:pt x="370" y="666"/>
                      </a:lnTo>
                      <a:lnTo>
                        <a:pt x="380" y="662"/>
                      </a:lnTo>
                      <a:lnTo>
                        <a:pt x="396" y="660"/>
                      </a:lnTo>
                      <a:lnTo>
                        <a:pt x="396" y="660"/>
                      </a:lnTo>
                      <a:lnTo>
                        <a:pt x="414" y="658"/>
                      </a:lnTo>
                      <a:lnTo>
                        <a:pt x="414" y="658"/>
                      </a:lnTo>
                      <a:lnTo>
                        <a:pt x="418" y="630"/>
                      </a:lnTo>
                      <a:lnTo>
                        <a:pt x="426" y="604"/>
                      </a:lnTo>
                      <a:lnTo>
                        <a:pt x="426" y="604"/>
                      </a:lnTo>
                      <a:lnTo>
                        <a:pt x="434" y="586"/>
                      </a:lnTo>
                      <a:lnTo>
                        <a:pt x="438" y="572"/>
                      </a:lnTo>
                      <a:lnTo>
                        <a:pt x="438" y="572"/>
                      </a:lnTo>
                      <a:lnTo>
                        <a:pt x="428" y="546"/>
                      </a:lnTo>
                      <a:lnTo>
                        <a:pt x="426" y="534"/>
                      </a:lnTo>
                      <a:lnTo>
                        <a:pt x="426" y="534"/>
                      </a:lnTo>
                      <a:lnTo>
                        <a:pt x="430" y="512"/>
                      </a:lnTo>
                      <a:lnTo>
                        <a:pt x="444" y="474"/>
                      </a:lnTo>
                      <a:lnTo>
                        <a:pt x="444" y="474"/>
                      </a:lnTo>
                      <a:lnTo>
                        <a:pt x="444" y="474"/>
                      </a:lnTo>
                      <a:lnTo>
                        <a:pt x="454" y="440"/>
                      </a:lnTo>
                      <a:lnTo>
                        <a:pt x="458" y="420"/>
                      </a:lnTo>
                      <a:lnTo>
                        <a:pt x="458" y="420"/>
                      </a:lnTo>
                      <a:lnTo>
                        <a:pt x="460" y="416"/>
                      </a:lnTo>
                      <a:lnTo>
                        <a:pt x="464" y="412"/>
                      </a:lnTo>
                      <a:lnTo>
                        <a:pt x="464" y="412"/>
                      </a:lnTo>
                      <a:lnTo>
                        <a:pt x="468" y="408"/>
                      </a:lnTo>
                      <a:lnTo>
                        <a:pt x="472" y="406"/>
                      </a:lnTo>
                      <a:lnTo>
                        <a:pt x="540" y="406"/>
                      </a:lnTo>
                      <a:lnTo>
                        <a:pt x="540" y="406"/>
                      </a:lnTo>
                      <a:lnTo>
                        <a:pt x="550" y="406"/>
                      </a:lnTo>
                      <a:lnTo>
                        <a:pt x="566" y="404"/>
                      </a:lnTo>
                      <a:lnTo>
                        <a:pt x="616" y="406"/>
                      </a:lnTo>
                      <a:lnTo>
                        <a:pt x="616" y="406"/>
                      </a:lnTo>
                      <a:lnTo>
                        <a:pt x="644" y="404"/>
                      </a:lnTo>
                      <a:lnTo>
                        <a:pt x="668" y="398"/>
                      </a:lnTo>
                      <a:lnTo>
                        <a:pt x="690" y="388"/>
                      </a:lnTo>
                      <a:lnTo>
                        <a:pt x="712" y="378"/>
                      </a:lnTo>
                      <a:lnTo>
                        <a:pt x="712" y="378"/>
                      </a:lnTo>
                      <a:lnTo>
                        <a:pt x="688" y="334"/>
                      </a:lnTo>
                      <a:lnTo>
                        <a:pt x="672" y="308"/>
                      </a:lnTo>
                      <a:lnTo>
                        <a:pt x="672" y="308"/>
                      </a:lnTo>
                      <a:lnTo>
                        <a:pt x="672" y="308"/>
                      </a:lnTo>
                      <a:lnTo>
                        <a:pt x="666" y="300"/>
                      </a:lnTo>
                      <a:lnTo>
                        <a:pt x="660" y="292"/>
                      </a:lnTo>
                      <a:lnTo>
                        <a:pt x="660" y="292"/>
                      </a:lnTo>
                      <a:lnTo>
                        <a:pt x="660" y="292"/>
                      </a:lnTo>
                      <a:lnTo>
                        <a:pt x="658" y="292"/>
                      </a:lnTo>
                      <a:lnTo>
                        <a:pt x="658" y="292"/>
                      </a:lnTo>
                      <a:lnTo>
                        <a:pt x="650" y="284"/>
                      </a:lnTo>
                      <a:lnTo>
                        <a:pt x="640" y="276"/>
                      </a:lnTo>
                      <a:lnTo>
                        <a:pt x="618" y="264"/>
                      </a:lnTo>
                      <a:lnTo>
                        <a:pt x="618" y="264"/>
                      </a:lnTo>
                      <a:lnTo>
                        <a:pt x="610" y="260"/>
                      </a:lnTo>
                      <a:lnTo>
                        <a:pt x="602" y="252"/>
                      </a:lnTo>
                      <a:lnTo>
                        <a:pt x="594" y="240"/>
                      </a:lnTo>
                      <a:lnTo>
                        <a:pt x="586" y="226"/>
                      </a:lnTo>
                      <a:lnTo>
                        <a:pt x="586" y="226"/>
                      </a:lnTo>
                      <a:lnTo>
                        <a:pt x="578" y="206"/>
                      </a:lnTo>
                      <a:lnTo>
                        <a:pt x="570" y="196"/>
                      </a:lnTo>
                      <a:lnTo>
                        <a:pt x="570" y="1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12">
                  <a:extLst>
                    <a:ext uri="{FF2B5EF4-FFF2-40B4-BE49-F238E27FC236}">
                      <a16:creationId xmlns:a16="http://schemas.microsoft.com/office/drawing/2014/main" id="{9AC0EA43-E713-4AB5-B807-BC97D7FCE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8" y="2646"/>
                  <a:ext cx="864" cy="566"/>
                </a:xfrm>
                <a:custGeom>
                  <a:avLst/>
                  <a:gdLst>
                    <a:gd name="T0" fmla="*/ 584 w 864"/>
                    <a:gd name="T1" fmla="*/ 96 h 566"/>
                    <a:gd name="T2" fmla="*/ 480 w 864"/>
                    <a:gd name="T3" fmla="*/ 0 h 566"/>
                    <a:gd name="T4" fmla="*/ 400 w 864"/>
                    <a:gd name="T5" fmla="*/ 32 h 566"/>
                    <a:gd name="T6" fmla="*/ 366 w 864"/>
                    <a:gd name="T7" fmla="*/ 36 h 566"/>
                    <a:gd name="T8" fmla="*/ 296 w 864"/>
                    <a:gd name="T9" fmla="*/ 36 h 566"/>
                    <a:gd name="T10" fmla="*/ 220 w 864"/>
                    <a:gd name="T11" fmla="*/ 82 h 566"/>
                    <a:gd name="T12" fmla="*/ 204 w 864"/>
                    <a:gd name="T13" fmla="*/ 134 h 566"/>
                    <a:gd name="T14" fmla="*/ 216 w 864"/>
                    <a:gd name="T15" fmla="*/ 170 h 566"/>
                    <a:gd name="T16" fmla="*/ 202 w 864"/>
                    <a:gd name="T17" fmla="*/ 216 h 566"/>
                    <a:gd name="T18" fmla="*/ 192 w 864"/>
                    <a:gd name="T19" fmla="*/ 256 h 566"/>
                    <a:gd name="T20" fmla="*/ 190 w 864"/>
                    <a:gd name="T21" fmla="*/ 278 h 566"/>
                    <a:gd name="T22" fmla="*/ 184 w 864"/>
                    <a:gd name="T23" fmla="*/ 282 h 566"/>
                    <a:gd name="T24" fmla="*/ 134 w 864"/>
                    <a:gd name="T25" fmla="*/ 290 h 566"/>
                    <a:gd name="T26" fmla="*/ 98 w 864"/>
                    <a:gd name="T27" fmla="*/ 326 h 566"/>
                    <a:gd name="T28" fmla="*/ 78 w 864"/>
                    <a:gd name="T29" fmla="*/ 334 h 566"/>
                    <a:gd name="T30" fmla="*/ 32 w 864"/>
                    <a:gd name="T31" fmla="*/ 370 h 566"/>
                    <a:gd name="T32" fmla="*/ 24 w 864"/>
                    <a:gd name="T33" fmla="*/ 414 h 566"/>
                    <a:gd name="T34" fmla="*/ 134 w 864"/>
                    <a:gd name="T35" fmla="*/ 388 h 566"/>
                    <a:gd name="T36" fmla="*/ 150 w 864"/>
                    <a:gd name="T37" fmla="*/ 392 h 566"/>
                    <a:gd name="T38" fmla="*/ 190 w 864"/>
                    <a:gd name="T39" fmla="*/ 378 h 566"/>
                    <a:gd name="T40" fmla="*/ 214 w 864"/>
                    <a:gd name="T41" fmla="*/ 358 h 566"/>
                    <a:gd name="T42" fmla="*/ 224 w 864"/>
                    <a:gd name="T43" fmla="*/ 334 h 566"/>
                    <a:gd name="T44" fmla="*/ 228 w 864"/>
                    <a:gd name="T45" fmla="*/ 316 h 566"/>
                    <a:gd name="T46" fmla="*/ 236 w 864"/>
                    <a:gd name="T47" fmla="*/ 312 h 566"/>
                    <a:gd name="T48" fmla="*/ 286 w 864"/>
                    <a:gd name="T49" fmla="*/ 306 h 566"/>
                    <a:gd name="T50" fmla="*/ 318 w 864"/>
                    <a:gd name="T51" fmla="*/ 312 h 566"/>
                    <a:gd name="T52" fmla="*/ 346 w 864"/>
                    <a:gd name="T53" fmla="*/ 330 h 566"/>
                    <a:gd name="T54" fmla="*/ 380 w 864"/>
                    <a:gd name="T55" fmla="*/ 348 h 566"/>
                    <a:gd name="T56" fmla="*/ 420 w 864"/>
                    <a:gd name="T57" fmla="*/ 340 h 566"/>
                    <a:gd name="T58" fmla="*/ 460 w 864"/>
                    <a:gd name="T59" fmla="*/ 326 h 566"/>
                    <a:gd name="T60" fmla="*/ 502 w 864"/>
                    <a:gd name="T61" fmla="*/ 344 h 566"/>
                    <a:gd name="T62" fmla="*/ 526 w 864"/>
                    <a:gd name="T63" fmla="*/ 354 h 566"/>
                    <a:gd name="T64" fmla="*/ 552 w 864"/>
                    <a:gd name="T65" fmla="*/ 330 h 566"/>
                    <a:gd name="T66" fmla="*/ 580 w 864"/>
                    <a:gd name="T67" fmla="*/ 316 h 566"/>
                    <a:gd name="T68" fmla="*/ 610 w 864"/>
                    <a:gd name="T69" fmla="*/ 328 h 566"/>
                    <a:gd name="T70" fmla="*/ 620 w 864"/>
                    <a:gd name="T71" fmla="*/ 364 h 566"/>
                    <a:gd name="T72" fmla="*/ 606 w 864"/>
                    <a:gd name="T73" fmla="*/ 464 h 566"/>
                    <a:gd name="T74" fmla="*/ 630 w 864"/>
                    <a:gd name="T75" fmla="*/ 516 h 566"/>
                    <a:gd name="T76" fmla="*/ 686 w 864"/>
                    <a:gd name="T77" fmla="*/ 552 h 566"/>
                    <a:gd name="T78" fmla="*/ 744 w 864"/>
                    <a:gd name="T79" fmla="*/ 564 h 566"/>
                    <a:gd name="T80" fmla="*/ 808 w 864"/>
                    <a:gd name="T81" fmla="*/ 558 h 566"/>
                    <a:gd name="T82" fmla="*/ 814 w 864"/>
                    <a:gd name="T83" fmla="*/ 556 h 566"/>
                    <a:gd name="T84" fmla="*/ 820 w 864"/>
                    <a:gd name="T85" fmla="*/ 554 h 566"/>
                    <a:gd name="T86" fmla="*/ 828 w 864"/>
                    <a:gd name="T87" fmla="*/ 500 h 566"/>
                    <a:gd name="T88" fmla="*/ 818 w 864"/>
                    <a:gd name="T89" fmla="*/ 414 h 566"/>
                    <a:gd name="T90" fmla="*/ 804 w 864"/>
                    <a:gd name="T91" fmla="*/ 360 h 566"/>
                    <a:gd name="T92" fmla="*/ 832 w 864"/>
                    <a:gd name="T93" fmla="*/ 320 h 566"/>
                    <a:gd name="T94" fmla="*/ 864 w 864"/>
                    <a:gd name="T95" fmla="*/ 254 h 566"/>
                    <a:gd name="T96" fmla="*/ 842 w 864"/>
                    <a:gd name="T97" fmla="*/ 242 h 566"/>
                    <a:gd name="T98" fmla="*/ 798 w 864"/>
                    <a:gd name="T99" fmla="*/ 230 h 566"/>
                    <a:gd name="T100" fmla="*/ 768 w 864"/>
                    <a:gd name="T101" fmla="*/ 206 h 566"/>
                    <a:gd name="T102" fmla="*/ 782 w 864"/>
                    <a:gd name="T103" fmla="*/ 106 h 566"/>
                    <a:gd name="T104" fmla="*/ 746 w 864"/>
                    <a:gd name="T105" fmla="*/ 92 h 566"/>
                    <a:gd name="T106" fmla="*/ 720 w 864"/>
                    <a:gd name="T107" fmla="*/ 78 h 566"/>
                    <a:gd name="T108" fmla="*/ 712 w 864"/>
                    <a:gd name="T109" fmla="*/ 78 h 566"/>
                    <a:gd name="T110" fmla="*/ 646 w 864"/>
                    <a:gd name="T111" fmla="*/ 86 h 566"/>
                    <a:gd name="T112" fmla="*/ 608 w 864"/>
                    <a:gd name="T113" fmla="*/ 98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64" h="566">
                      <a:moveTo>
                        <a:pt x="592" y="98"/>
                      </a:moveTo>
                      <a:lnTo>
                        <a:pt x="592" y="98"/>
                      </a:lnTo>
                      <a:lnTo>
                        <a:pt x="588" y="98"/>
                      </a:lnTo>
                      <a:lnTo>
                        <a:pt x="584" y="96"/>
                      </a:lnTo>
                      <a:lnTo>
                        <a:pt x="584" y="96"/>
                      </a:lnTo>
                      <a:lnTo>
                        <a:pt x="522" y="42"/>
                      </a:lnTo>
                      <a:lnTo>
                        <a:pt x="498" y="20"/>
                      </a:lnTo>
                      <a:lnTo>
                        <a:pt x="480" y="0"/>
                      </a:lnTo>
                      <a:lnTo>
                        <a:pt x="480" y="0"/>
                      </a:lnTo>
                      <a:lnTo>
                        <a:pt x="454" y="14"/>
                      </a:lnTo>
                      <a:lnTo>
                        <a:pt x="428" y="24"/>
                      </a:lnTo>
                      <a:lnTo>
                        <a:pt x="400" y="32"/>
                      </a:lnTo>
                      <a:lnTo>
                        <a:pt x="370" y="36"/>
                      </a:lnTo>
                      <a:lnTo>
                        <a:pt x="370" y="36"/>
                      </a:lnTo>
                      <a:lnTo>
                        <a:pt x="366" y="36"/>
                      </a:lnTo>
                      <a:lnTo>
                        <a:pt x="366" y="36"/>
                      </a:lnTo>
                      <a:lnTo>
                        <a:pt x="320" y="32"/>
                      </a:lnTo>
                      <a:lnTo>
                        <a:pt x="304" y="34"/>
                      </a:lnTo>
                      <a:lnTo>
                        <a:pt x="296" y="36"/>
                      </a:lnTo>
                      <a:lnTo>
                        <a:pt x="296" y="36"/>
                      </a:lnTo>
                      <a:lnTo>
                        <a:pt x="294" y="36"/>
                      </a:lnTo>
                      <a:lnTo>
                        <a:pt x="236" y="36"/>
                      </a:lnTo>
                      <a:lnTo>
                        <a:pt x="236" y="36"/>
                      </a:lnTo>
                      <a:lnTo>
                        <a:pt x="220" y="82"/>
                      </a:lnTo>
                      <a:lnTo>
                        <a:pt x="220" y="82"/>
                      </a:lnTo>
                      <a:lnTo>
                        <a:pt x="210" y="116"/>
                      </a:lnTo>
                      <a:lnTo>
                        <a:pt x="204" y="134"/>
                      </a:lnTo>
                      <a:lnTo>
                        <a:pt x="204" y="134"/>
                      </a:lnTo>
                      <a:lnTo>
                        <a:pt x="214" y="166"/>
                      </a:lnTo>
                      <a:lnTo>
                        <a:pt x="214" y="166"/>
                      </a:lnTo>
                      <a:lnTo>
                        <a:pt x="216" y="168"/>
                      </a:lnTo>
                      <a:lnTo>
                        <a:pt x="216" y="170"/>
                      </a:lnTo>
                      <a:lnTo>
                        <a:pt x="216" y="170"/>
                      </a:lnTo>
                      <a:lnTo>
                        <a:pt x="212" y="188"/>
                      </a:lnTo>
                      <a:lnTo>
                        <a:pt x="204" y="216"/>
                      </a:lnTo>
                      <a:lnTo>
                        <a:pt x="202" y="216"/>
                      </a:lnTo>
                      <a:lnTo>
                        <a:pt x="202" y="216"/>
                      </a:lnTo>
                      <a:lnTo>
                        <a:pt x="198" y="228"/>
                      </a:lnTo>
                      <a:lnTo>
                        <a:pt x="194" y="242"/>
                      </a:lnTo>
                      <a:lnTo>
                        <a:pt x="192" y="256"/>
                      </a:lnTo>
                      <a:lnTo>
                        <a:pt x="190" y="270"/>
                      </a:lnTo>
                      <a:lnTo>
                        <a:pt x="190" y="270"/>
                      </a:lnTo>
                      <a:lnTo>
                        <a:pt x="190" y="276"/>
                      </a:lnTo>
                      <a:lnTo>
                        <a:pt x="190" y="278"/>
                      </a:lnTo>
                      <a:lnTo>
                        <a:pt x="190" y="278"/>
                      </a:lnTo>
                      <a:lnTo>
                        <a:pt x="186" y="282"/>
                      </a:lnTo>
                      <a:lnTo>
                        <a:pt x="184" y="282"/>
                      </a:lnTo>
                      <a:lnTo>
                        <a:pt x="184" y="282"/>
                      </a:lnTo>
                      <a:lnTo>
                        <a:pt x="174" y="286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34" y="290"/>
                      </a:lnTo>
                      <a:lnTo>
                        <a:pt x="124" y="294"/>
                      </a:lnTo>
                      <a:lnTo>
                        <a:pt x="124" y="294"/>
                      </a:lnTo>
                      <a:lnTo>
                        <a:pt x="110" y="312"/>
                      </a:lnTo>
                      <a:lnTo>
                        <a:pt x="98" y="326"/>
                      </a:lnTo>
                      <a:lnTo>
                        <a:pt x="88" y="332"/>
                      </a:lnTo>
                      <a:lnTo>
                        <a:pt x="82" y="334"/>
                      </a:lnTo>
                      <a:lnTo>
                        <a:pt x="78" y="334"/>
                      </a:lnTo>
                      <a:lnTo>
                        <a:pt x="78" y="334"/>
                      </a:lnTo>
                      <a:lnTo>
                        <a:pt x="74" y="334"/>
                      </a:lnTo>
                      <a:lnTo>
                        <a:pt x="74" y="334"/>
                      </a:lnTo>
                      <a:lnTo>
                        <a:pt x="32" y="370"/>
                      </a:lnTo>
                      <a:lnTo>
                        <a:pt x="32" y="370"/>
                      </a:lnTo>
                      <a:lnTo>
                        <a:pt x="20" y="392"/>
                      </a:lnTo>
                      <a:lnTo>
                        <a:pt x="0" y="418"/>
                      </a:lnTo>
                      <a:lnTo>
                        <a:pt x="0" y="418"/>
                      </a:lnTo>
                      <a:lnTo>
                        <a:pt x="24" y="414"/>
                      </a:lnTo>
                      <a:lnTo>
                        <a:pt x="56" y="408"/>
                      </a:lnTo>
                      <a:lnTo>
                        <a:pt x="92" y="400"/>
                      </a:lnTo>
                      <a:lnTo>
                        <a:pt x="134" y="388"/>
                      </a:lnTo>
                      <a:lnTo>
                        <a:pt x="134" y="388"/>
                      </a:lnTo>
                      <a:lnTo>
                        <a:pt x="142" y="388"/>
                      </a:lnTo>
                      <a:lnTo>
                        <a:pt x="142" y="388"/>
                      </a:lnTo>
                      <a:lnTo>
                        <a:pt x="146" y="390"/>
                      </a:lnTo>
                      <a:lnTo>
                        <a:pt x="150" y="392"/>
                      </a:lnTo>
                      <a:lnTo>
                        <a:pt x="150" y="392"/>
                      </a:lnTo>
                      <a:lnTo>
                        <a:pt x="164" y="390"/>
                      </a:lnTo>
                      <a:lnTo>
                        <a:pt x="178" y="386"/>
                      </a:lnTo>
                      <a:lnTo>
                        <a:pt x="190" y="378"/>
                      </a:lnTo>
                      <a:lnTo>
                        <a:pt x="204" y="368"/>
                      </a:lnTo>
                      <a:lnTo>
                        <a:pt x="204" y="368"/>
                      </a:lnTo>
                      <a:lnTo>
                        <a:pt x="204" y="368"/>
                      </a:lnTo>
                      <a:lnTo>
                        <a:pt x="214" y="358"/>
                      </a:lnTo>
                      <a:lnTo>
                        <a:pt x="222" y="350"/>
                      </a:lnTo>
                      <a:lnTo>
                        <a:pt x="224" y="340"/>
                      </a:lnTo>
                      <a:lnTo>
                        <a:pt x="224" y="334"/>
                      </a:lnTo>
                      <a:lnTo>
                        <a:pt x="224" y="334"/>
                      </a:lnTo>
                      <a:lnTo>
                        <a:pt x="222" y="324"/>
                      </a:lnTo>
                      <a:lnTo>
                        <a:pt x="222" y="324"/>
                      </a:lnTo>
                      <a:lnTo>
                        <a:pt x="226" y="320"/>
                      </a:lnTo>
                      <a:lnTo>
                        <a:pt x="228" y="316"/>
                      </a:lnTo>
                      <a:lnTo>
                        <a:pt x="228" y="316"/>
                      </a:lnTo>
                      <a:lnTo>
                        <a:pt x="232" y="314"/>
                      </a:lnTo>
                      <a:lnTo>
                        <a:pt x="236" y="312"/>
                      </a:lnTo>
                      <a:lnTo>
                        <a:pt x="236" y="312"/>
                      </a:lnTo>
                      <a:lnTo>
                        <a:pt x="256" y="312"/>
                      </a:lnTo>
                      <a:lnTo>
                        <a:pt x="284" y="306"/>
                      </a:lnTo>
                      <a:lnTo>
                        <a:pt x="284" y="306"/>
                      </a:lnTo>
                      <a:lnTo>
                        <a:pt x="286" y="306"/>
                      </a:lnTo>
                      <a:lnTo>
                        <a:pt x="288" y="306"/>
                      </a:lnTo>
                      <a:lnTo>
                        <a:pt x="288" y="306"/>
                      </a:lnTo>
                      <a:lnTo>
                        <a:pt x="304" y="308"/>
                      </a:lnTo>
                      <a:lnTo>
                        <a:pt x="318" y="312"/>
                      </a:lnTo>
                      <a:lnTo>
                        <a:pt x="332" y="320"/>
                      </a:lnTo>
                      <a:lnTo>
                        <a:pt x="346" y="332"/>
                      </a:lnTo>
                      <a:lnTo>
                        <a:pt x="346" y="330"/>
                      </a:lnTo>
                      <a:lnTo>
                        <a:pt x="346" y="330"/>
                      </a:lnTo>
                      <a:lnTo>
                        <a:pt x="354" y="338"/>
                      </a:lnTo>
                      <a:lnTo>
                        <a:pt x="362" y="344"/>
                      </a:lnTo>
                      <a:lnTo>
                        <a:pt x="372" y="346"/>
                      </a:lnTo>
                      <a:lnTo>
                        <a:pt x="380" y="348"/>
                      </a:lnTo>
                      <a:lnTo>
                        <a:pt x="380" y="348"/>
                      </a:lnTo>
                      <a:lnTo>
                        <a:pt x="398" y="346"/>
                      </a:lnTo>
                      <a:lnTo>
                        <a:pt x="420" y="340"/>
                      </a:lnTo>
                      <a:lnTo>
                        <a:pt x="420" y="340"/>
                      </a:lnTo>
                      <a:lnTo>
                        <a:pt x="444" y="330"/>
                      </a:lnTo>
                      <a:lnTo>
                        <a:pt x="452" y="328"/>
                      </a:lnTo>
                      <a:lnTo>
                        <a:pt x="460" y="326"/>
                      </a:lnTo>
                      <a:lnTo>
                        <a:pt x="460" y="326"/>
                      </a:lnTo>
                      <a:lnTo>
                        <a:pt x="468" y="328"/>
                      </a:lnTo>
                      <a:lnTo>
                        <a:pt x="478" y="330"/>
                      </a:lnTo>
                      <a:lnTo>
                        <a:pt x="502" y="344"/>
                      </a:lnTo>
                      <a:lnTo>
                        <a:pt x="502" y="344"/>
                      </a:lnTo>
                      <a:lnTo>
                        <a:pt x="514" y="352"/>
                      </a:lnTo>
                      <a:lnTo>
                        <a:pt x="522" y="354"/>
                      </a:lnTo>
                      <a:lnTo>
                        <a:pt x="522" y="354"/>
                      </a:lnTo>
                      <a:lnTo>
                        <a:pt x="526" y="354"/>
                      </a:lnTo>
                      <a:lnTo>
                        <a:pt x="530" y="350"/>
                      </a:lnTo>
                      <a:lnTo>
                        <a:pt x="540" y="340"/>
                      </a:lnTo>
                      <a:lnTo>
                        <a:pt x="540" y="340"/>
                      </a:lnTo>
                      <a:lnTo>
                        <a:pt x="552" y="330"/>
                      </a:lnTo>
                      <a:lnTo>
                        <a:pt x="562" y="322"/>
                      </a:lnTo>
                      <a:lnTo>
                        <a:pt x="570" y="318"/>
                      </a:lnTo>
                      <a:lnTo>
                        <a:pt x="580" y="316"/>
                      </a:lnTo>
                      <a:lnTo>
                        <a:pt x="580" y="316"/>
                      </a:lnTo>
                      <a:lnTo>
                        <a:pt x="590" y="318"/>
                      </a:lnTo>
                      <a:lnTo>
                        <a:pt x="598" y="318"/>
                      </a:lnTo>
                      <a:lnTo>
                        <a:pt x="604" y="322"/>
                      </a:lnTo>
                      <a:lnTo>
                        <a:pt x="610" y="328"/>
                      </a:lnTo>
                      <a:lnTo>
                        <a:pt x="614" y="334"/>
                      </a:lnTo>
                      <a:lnTo>
                        <a:pt x="618" y="342"/>
                      </a:lnTo>
                      <a:lnTo>
                        <a:pt x="620" y="352"/>
                      </a:lnTo>
                      <a:lnTo>
                        <a:pt x="620" y="364"/>
                      </a:lnTo>
                      <a:lnTo>
                        <a:pt x="620" y="364"/>
                      </a:lnTo>
                      <a:lnTo>
                        <a:pt x="616" y="390"/>
                      </a:lnTo>
                      <a:lnTo>
                        <a:pt x="606" y="464"/>
                      </a:lnTo>
                      <a:lnTo>
                        <a:pt x="606" y="464"/>
                      </a:lnTo>
                      <a:lnTo>
                        <a:pt x="610" y="482"/>
                      </a:lnTo>
                      <a:lnTo>
                        <a:pt x="614" y="498"/>
                      </a:lnTo>
                      <a:lnTo>
                        <a:pt x="614" y="498"/>
                      </a:lnTo>
                      <a:lnTo>
                        <a:pt x="630" y="516"/>
                      </a:lnTo>
                      <a:lnTo>
                        <a:pt x="656" y="550"/>
                      </a:lnTo>
                      <a:lnTo>
                        <a:pt x="656" y="550"/>
                      </a:lnTo>
                      <a:lnTo>
                        <a:pt x="670" y="550"/>
                      </a:lnTo>
                      <a:lnTo>
                        <a:pt x="686" y="552"/>
                      </a:lnTo>
                      <a:lnTo>
                        <a:pt x="702" y="554"/>
                      </a:lnTo>
                      <a:lnTo>
                        <a:pt x="718" y="560"/>
                      </a:lnTo>
                      <a:lnTo>
                        <a:pt x="718" y="560"/>
                      </a:lnTo>
                      <a:lnTo>
                        <a:pt x="744" y="564"/>
                      </a:lnTo>
                      <a:lnTo>
                        <a:pt x="762" y="566"/>
                      </a:lnTo>
                      <a:lnTo>
                        <a:pt x="762" y="566"/>
                      </a:lnTo>
                      <a:lnTo>
                        <a:pt x="782" y="564"/>
                      </a:lnTo>
                      <a:lnTo>
                        <a:pt x="808" y="558"/>
                      </a:lnTo>
                      <a:lnTo>
                        <a:pt x="808" y="558"/>
                      </a:lnTo>
                      <a:lnTo>
                        <a:pt x="808" y="558"/>
                      </a:lnTo>
                      <a:lnTo>
                        <a:pt x="812" y="556"/>
                      </a:lnTo>
                      <a:lnTo>
                        <a:pt x="814" y="556"/>
                      </a:lnTo>
                      <a:lnTo>
                        <a:pt x="814" y="556"/>
                      </a:lnTo>
                      <a:lnTo>
                        <a:pt x="816" y="556"/>
                      </a:lnTo>
                      <a:lnTo>
                        <a:pt x="816" y="556"/>
                      </a:lnTo>
                      <a:lnTo>
                        <a:pt x="820" y="554"/>
                      </a:lnTo>
                      <a:lnTo>
                        <a:pt x="822" y="550"/>
                      </a:lnTo>
                      <a:lnTo>
                        <a:pt x="822" y="550"/>
                      </a:lnTo>
                      <a:lnTo>
                        <a:pt x="826" y="528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8" y="482"/>
                      </a:lnTo>
                      <a:lnTo>
                        <a:pt x="826" y="462"/>
                      </a:lnTo>
                      <a:lnTo>
                        <a:pt x="818" y="414"/>
                      </a:lnTo>
                      <a:lnTo>
                        <a:pt x="818" y="414"/>
                      </a:lnTo>
                      <a:lnTo>
                        <a:pt x="806" y="376"/>
                      </a:lnTo>
                      <a:lnTo>
                        <a:pt x="804" y="360"/>
                      </a:lnTo>
                      <a:lnTo>
                        <a:pt x="804" y="360"/>
                      </a:lnTo>
                      <a:lnTo>
                        <a:pt x="804" y="354"/>
                      </a:lnTo>
                      <a:lnTo>
                        <a:pt x="808" y="350"/>
                      </a:lnTo>
                      <a:lnTo>
                        <a:pt x="808" y="350"/>
                      </a:lnTo>
                      <a:lnTo>
                        <a:pt x="832" y="320"/>
                      </a:lnTo>
                      <a:lnTo>
                        <a:pt x="848" y="294"/>
                      </a:lnTo>
                      <a:lnTo>
                        <a:pt x="860" y="272"/>
                      </a:lnTo>
                      <a:lnTo>
                        <a:pt x="862" y="262"/>
                      </a:lnTo>
                      <a:lnTo>
                        <a:pt x="864" y="254"/>
                      </a:lnTo>
                      <a:lnTo>
                        <a:pt x="864" y="254"/>
                      </a:lnTo>
                      <a:lnTo>
                        <a:pt x="860" y="248"/>
                      </a:lnTo>
                      <a:lnTo>
                        <a:pt x="852" y="244"/>
                      </a:lnTo>
                      <a:lnTo>
                        <a:pt x="842" y="242"/>
                      </a:lnTo>
                      <a:lnTo>
                        <a:pt x="826" y="238"/>
                      </a:lnTo>
                      <a:lnTo>
                        <a:pt x="826" y="238"/>
                      </a:lnTo>
                      <a:lnTo>
                        <a:pt x="826" y="238"/>
                      </a:lnTo>
                      <a:lnTo>
                        <a:pt x="798" y="230"/>
                      </a:lnTo>
                      <a:lnTo>
                        <a:pt x="788" y="224"/>
                      </a:lnTo>
                      <a:lnTo>
                        <a:pt x="778" y="218"/>
                      </a:lnTo>
                      <a:lnTo>
                        <a:pt x="772" y="212"/>
                      </a:lnTo>
                      <a:lnTo>
                        <a:pt x="768" y="206"/>
                      </a:lnTo>
                      <a:lnTo>
                        <a:pt x="766" y="200"/>
                      </a:lnTo>
                      <a:lnTo>
                        <a:pt x="766" y="192"/>
                      </a:lnTo>
                      <a:lnTo>
                        <a:pt x="766" y="192"/>
                      </a:lnTo>
                      <a:lnTo>
                        <a:pt x="782" y="106"/>
                      </a:lnTo>
                      <a:lnTo>
                        <a:pt x="782" y="106"/>
                      </a:lnTo>
                      <a:lnTo>
                        <a:pt x="764" y="100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26" y="82"/>
                      </a:lnTo>
                      <a:lnTo>
                        <a:pt x="720" y="78"/>
                      </a:lnTo>
                      <a:lnTo>
                        <a:pt x="714" y="78"/>
                      </a:lnTo>
                      <a:lnTo>
                        <a:pt x="714" y="78"/>
                      </a:lnTo>
                      <a:lnTo>
                        <a:pt x="712" y="78"/>
                      </a:lnTo>
                      <a:lnTo>
                        <a:pt x="712" y="78"/>
                      </a:lnTo>
                      <a:lnTo>
                        <a:pt x="690" y="78"/>
                      </a:lnTo>
                      <a:lnTo>
                        <a:pt x="672" y="80"/>
                      </a:lnTo>
                      <a:lnTo>
                        <a:pt x="658" y="82"/>
                      </a:lnTo>
                      <a:lnTo>
                        <a:pt x="646" y="86"/>
                      </a:lnTo>
                      <a:lnTo>
                        <a:pt x="646" y="86"/>
                      </a:lnTo>
                      <a:lnTo>
                        <a:pt x="634" y="92"/>
                      </a:lnTo>
                      <a:lnTo>
                        <a:pt x="622" y="96"/>
                      </a:lnTo>
                      <a:lnTo>
                        <a:pt x="608" y="98"/>
                      </a:lnTo>
                      <a:lnTo>
                        <a:pt x="592" y="98"/>
                      </a:lnTo>
                      <a:lnTo>
                        <a:pt x="592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13">
                  <a:extLst>
                    <a:ext uri="{FF2B5EF4-FFF2-40B4-BE49-F238E27FC236}">
                      <a16:creationId xmlns:a16="http://schemas.microsoft.com/office/drawing/2014/main" id="{77BEC084-893D-4BFD-8F58-7573F0699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210"/>
                  <a:ext cx="536" cy="928"/>
                </a:xfrm>
                <a:custGeom>
                  <a:avLst/>
                  <a:gdLst>
                    <a:gd name="T0" fmla="*/ 352 w 536"/>
                    <a:gd name="T1" fmla="*/ 120 h 928"/>
                    <a:gd name="T2" fmla="*/ 296 w 536"/>
                    <a:gd name="T3" fmla="*/ 152 h 928"/>
                    <a:gd name="T4" fmla="*/ 278 w 536"/>
                    <a:gd name="T5" fmla="*/ 150 h 928"/>
                    <a:gd name="T6" fmla="*/ 248 w 536"/>
                    <a:gd name="T7" fmla="*/ 96 h 928"/>
                    <a:gd name="T8" fmla="*/ 188 w 536"/>
                    <a:gd name="T9" fmla="*/ 40 h 928"/>
                    <a:gd name="T10" fmla="*/ 144 w 536"/>
                    <a:gd name="T11" fmla="*/ 18 h 928"/>
                    <a:gd name="T12" fmla="*/ 116 w 536"/>
                    <a:gd name="T13" fmla="*/ 0 h 928"/>
                    <a:gd name="T14" fmla="*/ 78 w 536"/>
                    <a:gd name="T15" fmla="*/ 20 h 928"/>
                    <a:gd name="T16" fmla="*/ 46 w 536"/>
                    <a:gd name="T17" fmla="*/ 54 h 928"/>
                    <a:gd name="T18" fmla="*/ 48 w 536"/>
                    <a:gd name="T19" fmla="*/ 78 h 928"/>
                    <a:gd name="T20" fmla="*/ 58 w 536"/>
                    <a:gd name="T21" fmla="*/ 110 h 928"/>
                    <a:gd name="T22" fmla="*/ 22 w 536"/>
                    <a:gd name="T23" fmla="*/ 132 h 928"/>
                    <a:gd name="T24" fmla="*/ 14 w 536"/>
                    <a:gd name="T25" fmla="*/ 152 h 928"/>
                    <a:gd name="T26" fmla="*/ 14 w 536"/>
                    <a:gd name="T27" fmla="*/ 226 h 928"/>
                    <a:gd name="T28" fmla="*/ 0 w 536"/>
                    <a:gd name="T29" fmla="*/ 238 h 928"/>
                    <a:gd name="T30" fmla="*/ 16 w 536"/>
                    <a:gd name="T31" fmla="*/ 286 h 928"/>
                    <a:gd name="T32" fmla="*/ 62 w 536"/>
                    <a:gd name="T33" fmla="*/ 310 h 928"/>
                    <a:gd name="T34" fmla="*/ 72 w 536"/>
                    <a:gd name="T35" fmla="*/ 318 h 928"/>
                    <a:gd name="T36" fmla="*/ 82 w 536"/>
                    <a:gd name="T37" fmla="*/ 350 h 928"/>
                    <a:gd name="T38" fmla="*/ 88 w 536"/>
                    <a:gd name="T39" fmla="*/ 370 h 928"/>
                    <a:gd name="T40" fmla="*/ 142 w 536"/>
                    <a:gd name="T41" fmla="*/ 400 h 928"/>
                    <a:gd name="T42" fmla="*/ 146 w 536"/>
                    <a:gd name="T43" fmla="*/ 440 h 928"/>
                    <a:gd name="T44" fmla="*/ 110 w 536"/>
                    <a:gd name="T45" fmla="*/ 534 h 928"/>
                    <a:gd name="T46" fmla="*/ 74 w 536"/>
                    <a:gd name="T47" fmla="*/ 638 h 928"/>
                    <a:gd name="T48" fmla="*/ 80 w 536"/>
                    <a:gd name="T49" fmla="*/ 666 h 928"/>
                    <a:gd name="T50" fmla="*/ 104 w 536"/>
                    <a:gd name="T51" fmla="*/ 688 h 928"/>
                    <a:gd name="T52" fmla="*/ 178 w 536"/>
                    <a:gd name="T53" fmla="*/ 708 h 928"/>
                    <a:gd name="T54" fmla="*/ 216 w 536"/>
                    <a:gd name="T55" fmla="*/ 736 h 928"/>
                    <a:gd name="T56" fmla="*/ 258 w 536"/>
                    <a:gd name="T57" fmla="*/ 772 h 928"/>
                    <a:gd name="T58" fmla="*/ 282 w 536"/>
                    <a:gd name="T59" fmla="*/ 808 h 928"/>
                    <a:gd name="T60" fmla="*/ 310 w 536"/>
                    <a:gd name="T61" fmla="*/ 862 h 928"/>
                    <a:gd name="T62" fmla="*/ 378 w 536"/>
                    <a:gd name="T63" fmla="*/ 928 h 928"/>
                    <a:gd name="T64" fmla="*/ 390 w 536"/>
                    <a:gd name="T65" fmla="*/ 868 h 928"/>
                    <a:gd name="T66" fmla="*/ 404 w 536"/>
                    <a:gd name="T67" fmla="*/ 832 h 928"/>
                    <a:gd name="T68" fmla="*/ 440 w 536"/>
                    <a:gd name="T69" fmla="*/ 788 h 928"/>
                    <a:gd name="T70" fmla="*/ 476 w 536"/>
                    <a:gd name="T71" fmla="*/ 772 h 928"/>
                    <a:gd name="T72" fmla="*/ 490 w 536"/>
                    <a:gd name="T73" fmla="*/ 776 h 928"/>
                    <a:gd name="T74" fmla="*/ 492 w 536"/>
                    <a:gd name="T75" fmla="*/ 790 h 928"/>
                    <a:gd name="T76" fmla="*/ 496 w 536"/>
                    <a:gd name="T77" fmla="*/ 810 h 928"/>
                    <a:gd name="T78" fmla="*/ 516 w 536"/>
                    <a:gd name="T79" fmla="*/ 820 h 928"/>
                    <a:gd name="T80" fmla="*/ 536 w 536"/>
                    <a:gd name="T81" fmla="*/ 788 h 928"/>
                    <a:gd name="T82" fmla="*/ 520 w 536"/>
                    <a:gd name="T83" fmla="*/ 652 h 928"/>
                    <a:gd name="T84" fmla="*/ 474 w 536"/>
                    <a:gd name="T85" fmla="*/ 542 h 928"/>
                    <a:gd name="T86" fmla="*/ 432 w 536"/>
                    <a:gd name="T87" fmla="*/ 480 h 928"/>
                    <a:gd name="T88" fmla="*/ 410 w 536"/>
                    <a:gd name="T89" fmla="*/ 418 h 928"/>
                    <a:gd name="T90" fmla="*/ 460 w 536"/>
                    <a:gd name="T91" fmla="*/ 308 h 928"/>
                    <a:gd name="T92" fmla="*/ 472 w 536"/>
                    <a:gd name="T93" fmla="*/ 228 h 928"/>
                    <a:gd name="T94" fmla="*/ 494 w 536"/>
                    <a:gd name="T95" fmla="*/ 156 h 928"/>
                    <a:gd name="T96" fmla="*/ 478 w 536"/>
                    <a:gd name="T97" fmla="*/ 142 h 928"/>
                    <a:gd name="T98" fmla="*/ 434 w 536"/>
                    <a:gd name="T99" fmla="*/ 150 h 928"/>
                    <a:gd name="T100" fmla="*/ 406 w 536"/>
                    <a:gd name="T101" fmla="*/ 140 h 928"/>
                    <a:gd name="T102" fmla="*/ 390 w 536"/>
                    <a:gd name="T103" fmla="*/ 120 h 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36" h="928">
                      <a:moveTo>
                        <a:pt x="368" y="114"/>
                      </a:moveTo>
                      <a:lnTo>
                        <a:pt x="368" y="114"/>
                      </a:lnTo>
                      <a:lnTo>
                        <a:pt x="362" y="116"/>
                      </a:lnTo>
                      <a:lnTo>
                        <a:pt x="352" y="120"/>
                      </a:lnTo>
                      <a:lnTo>
                        <a:pt x="328" y="134"/>
                      </a:lnTo>
                      <a:lnTo>
                        <a:pt x="328" y="134"/>
                      </a:lnTo>
                      <a:lnTo>
                        <a:pt x="304" y="148"/>
                      </a:lnTo>
                      <a:lnTo>
                        <a:pt x="296" y="152"/>
                      </a:lnTo>
                      <a:lnTo>
                        <a:pt x="292" y="154"/>
                      </a:lnTo>
                      <a:lnTo>
                        <a:pt x="292" y="154"/>
                      </a:lnTo>
                      <a:lnTo>
                        <a:pt x="284" y="154"/>
                      </a:lnTo>
                      <a:lnTo>
                        <a:pt x="278" y="150"/>
                      </a:lnTo>
                      <a:lnTo>
                        <a:pt x="272" y="146"/>
                      </a:lnTo>
                      <a:lnTo>
                        <a:pt x="268" y="140"/>
                      </a:lnTo>
                      <a:lnTo>
                        <a:pt x="258" y="122"/>
                      </a:lnTo>
                      <a:lnTo>
                        <a:pt x="248" y="96"/>
                      </a:lnTo>
                      <a:lnTo>
                        <a:pt x="248" y="96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188" y="40"/>
                      </a:lnTo>
                      <a:lnTo>
                        <a:pt x="166" y="44"/>
                      </a:lnTo>
                      <a:lnTo>
                        <a:pt x="166" y="44"/>
                      </a:lnTo>
                      <a:lnTo>
                        <a:pt x="158" y="34"/>
                      </a:lnTo>
                      <a:lnTo>
                        <a:pt x="144" y="18"/>
                      </a:lnTo>
                      <a:lnTo>
                        <a:pt x="144" y="18"/>
                      </a:lnTo>
                      <a:lnTo>
                        <a:pt x="126" y="4"/>
                      </a:lnTo>
                      <a:lnTo>
                        <a:pt x="120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0" y="0"/>
                      </a:lnTo>
                      <a:lnTo>
                        <a:pt x="102" y="4"/>
                      </a:lnTo>
                      <a:lnTo>
                        <a:pt x="78" y="20"/>
                      </a:lnTo>
                      <a:lnTo>
                        <a:pt x="78" y="20"/>
                      </a:lnTo>
                      <a:lnTo>
                        <a:pt x="62" y="32"/>
                      </a:lnTo>
                      <a:lnTo>
                        <a:pt x="52" y="42"/>
                      </a:lnTo>
                      <a:lnTo>
                        <a:pt x="46" y="54"/>
                      </a:lnTo>
                      <a:lnTo>
                        <a:pt x="44" y="64"/>
                      </a:lnTo>
                      <a:lnTo>
                        <a:pt x="44" y="64"/>
                      </a:lnTo>
                      <a:lnTo>
                        <a:pt x="44" y="70"/>
                      </a:lnTo>
                      <a:lnTo>
                        <a:pt x="48" y="78"/>
                      </a:lnTo>
                      <a:lnTo>
                        <a:pt x="60" y="102"/>
                      </a:lnTo>
                      <a:lnTo>
                        <a:pt x="60" y="102"/>
                      </a:lnTo>
                      <a:lnTo>
                        <a:pt x="60" y="106"/>
                      </a:lnTo>
                      <a:lnTo>
                        <a:pt x="58" y="110"/>
                      </a:lnTo>
                      <a:lnTo>
                        <a:pt x="50" y="120"/>
                      </a:lnTo>
                      <a:lnTo>
                        <a:pt x="38" y="126"/>
                      </a:lnTo>
                      <a:lnTo>
                        <a:pt x="22" y="132"/>
                      </a:lnTo>
                      <a:lnTo>
                        <a:pt x="22" y="132"/>
                      </a:lnTo>
                      <a:lnTo>
                        <a:pt x="18" y="136"/>
                      </a:lnTo>
                      <a:lnTo>
                        <a:pt x="14" y="140"/>
                      </a:lnTo>
                      <a:lnTo>
                        <a:pt x="14" y="144"/>
                      </a:lnTo>
                      <a:lnTo>
                        <a:pt x="14" y="152"/>
                      </a:lnTo>
                      <a:lnTo>
                        <a:pt x="14" y="152"/>
                      </a:lnTo>
                      <a:lnTo>
                        <a:pt x="16" y="220"/>
                      </a:lnTo>
                      <a:lnTo>
                        <a:pt x="16" y="220"/>
                      </a:lnTo>
                      <a:lnTo>
                        <a:pt x="14" y="226"/>
                      </a:lnTo>
                      <a:lnTo>
                        <a:pt x="10" y="232"/>
                      </a:lnTo>
                      <a:lnTo>
                        <a:pt x="6" y="236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4" y="256"/>
                      </a:lnTo>
                      <a:lnTo>
                        <a:pt x="6" y="276"/>
                      </a:lnTo>
                      <a:lnTo>
                        <a:pt x="6" y="276"/>
                      </a:lnTo>
                      <a:lnTo>
                        <a:pt x="16" y="286"/>
                      </a:lnTo>
                      <a:lnTo>
                        <a:pt x="28" y="296"/>
                      </a:lnTo>
                      <a:lnTo>
                        <a:pt x="44" y="302"/>
                      </a:lnTo>
                      <a:lnTo>
                        <a:pt x="62" y="310"/>
                      </a:lnTo>
                      <a:lnTo>
                        <a:pt x="62" y="310"/>
                      </a:lnTo>
                      <a:lnTo>
                        <a:pt x="64" y="310"/>
                      </a:lnTo>
                      <a:lnTo>
                        <a:pt x="68" y="314"/>
                      </a:lnTo>
                      <a:lnTo>
                        <a:pt x="68" y="314"/>
                      </a:lnTo>
                      <a:lnTo>
                        <a:pt x="72" y="318"/>
                      </a:lnTo>
                      <a:lnTo>
                        <a:pt x="76" y="326"/>
                      </a:lnTo>
                      <a:lnTo>
                        <a:pt x="80" y="338"/>
                      </a:lnTo>
                      <a:lnTo>
                        <a:pt x="82" y="350"/>
                      </a:lnTo>
                      <a:lnTo>
                        <a:pt x="82" y="350"/>
                      </a:lnTo>
                      <a:lnTo>
                        <a:pt x="84" y="362"/>
                      </a:lnTo>
                      <a:lnTo>
                        <a:pt x="86" y="366"/>
                      </a:lnTo>
                      <a:lnTo>
                        <a:pt x="88" y="370"/>
                      </a:lnTo>
                      <a:lnTo>
                        <a:pt x="88" y="370"/>
                      </a:lnTo>
                      <a:lnTo>
                        <a:pt x="118" y="382"/>
                      </a:lnTo>
                      <a:lnTo>
                        <a:pt x="118" y="382"/>
                      </a:lnTo>
                      <a:lnTo>
                        <a:pt x="132" y="390"/>
                      </a:lnTo>
                      <a:lnTo>
                        <a:pt x="142" y="400"/>
                      </a:lnTo>
                      <a:lnTo>
                        <a:pt x="148" y="410"/>
                      </a:lnTo>
                      <a:lnTo>
                        <a:pt x="148" y="418"/>
                      </a:lnTo>
                      <a:lnTo>
                        <a:pt x="148" y="418"/>
                      </a:lnTo>
                      <a:lnTo>
                        <a:pt x="146" y="440"/>
                      </a:lnTo>
                      <a:lnTo>
                        <a:pt x="140" y="466"/>
                      </a:lnTo>
                      <a:lnTo>
                        <a:pt x="128" y="498"/>
                      </a:lnTo>
                      <a:lnTo>
                        <a:pt x="110" y="534"/>
                      </a:lnTo>
                      <a:lnTo>
                        <a:pt x="110" y="534"/>
                      </a:lnTo>
                      <a:lnTo>
                        <a:pt x="96" y="568"/>
                      </a:lnTo>
                      <a:lnTo>
                        <a:pt x="84" y="596"/>
                      </a:lnTo>
                      <a:lnTo>
                        <a:pt x="78" y="618"/>
                      </a:lnTo>
                      <a:lnTo>
                        <a:pt x="74" y="638"/>
                      </a:lnTo>
                      <a:lnTo>
                        <a:pt x="74" y="638"/>
                      </a:lnTo>
                      <a:lnTo>
                        <a:pt x="74" y="648"/>
                      </a:lnTo>
                      <a:lnTo>
                        <a:pt x="76" y="658"/>
                      </a:lnTo>
                      <a:lnTo>
                        <a:pt x="80" y="666"/>
                      </a:lnTo>
                      <a:lnTo>
                        <a:pt x="84" y="672"/>
                      </a:lnTo>
                      <a:lnTo>
                        <a:pt x="90" y="678"/>
                      </a:lnTo>
                      <a:lnTo>
                        <a:pt x="96" y="684"/>
                      </a:lnTo>
                      <a:lnTo>
                        <a:pt x="104" y="688"/>
                      </a:lnTo>
                      <a:lnTo>
                        <a:pt x="114" y="690"/>
                      </a:lnTo>
                      <a:lnTo>
                        <a:pt x="114" y="690"/>
                      </a:lnTo>
                      <a:lnTo>
                        <a:pt x="148" y="698"/>
                      </a:lnTo>
                      <a:lnTo>
                        <a:pt x="178" y="708"/>
                      </a:lnTo>
                      <a:lnTo>
                        <a:pt x="200" y="722"/>
                      </a:lnTo>
                      <a:lnTo>
                        <a:pt x="208" y="728"/>
                      </a:lnTo>
                      <a:lnTo>
                        <a:pt x="216" y="736"/>
                      </a:lnTo>
                      <a:lnTo>
                        <a:pt x="216" y="736"/>
                      </a:lnTo>
                      <a:lnTo>
                        <a:pt x="228" y="748"/>
                      </a:lnTo>
                      <a:lnTo>
                        <a:pt x="248" y="762"/>
                      </a:lnTo>
                      <a:lnTo>
                        <a:pt x="248" y="762"/>
                      </a:lnTo>
                      <a:lnTo>
                        <a:pt x="258" y="772"/>
                      </a:lnTo>
                      <a:lnTo>
                        <a:pt x="268" y="782"/>
                      </a:lnTo>
                      <a:lnTo>
                        <a:pt x="276" y="794"/>
                      </a:lnTo>
                      <a:lnTo>
                        <a:pt x="282" y="808"/>
                      </a:lnTo>
                      <a:lnTo>
                        <a:pt x="282" y="808"/>
                      </a:lnTo>
                      <a:lnTo>
                        <a:pt x="282" y="808"/>
                      </a:lnTo>
                      <a:lnTo>
                        <a:pt x="290" y="828"/>
                      </a:lnTo>
                      <a:lnTo>
                        <a:pt x="300" y="846"/>
                      </a:lnTo>
                      <a:lnTo>
                        <a:pt x="310" y="862"/>
                      </a:lnTo>
                      <a:lnTo>
                        <a:pt x="324" y="876"/>
                      </a:lnTo>
                      <a:lnTo>
                        <a:pt x="324" y="876"/>
                      </a:lnTo>
                      <a:lnTo>
                        <a:pt x="324" y="876"/>
                      </a:lnTo>
                      <a:lnTo>
                        <a:pt x="378" y="928"/>
                      </a:lnTo>
                      <a:lnTo>
                        <a:pt x="378" y="928"/>
                      </a:lnTo>
                      <a:lnTo>
                        <a:pt x="380" y="908"/>
                      </a:lnTo>
                      <a:lnTo>
                        <a:pt x="384" y="888"/>
                      </a:lnTo>
                      <a:lnTo>
                        <a:pt x="390" y="868"/>
                      </a:lnTo>
                      <a:lnTo>
                        <a:pt x="396" y="848"/>
                      </a:lnTo>
                      <a:lnTo>
                        <a:pt x="396" y="848"/>
                      </a:lnTo>
                      <a:lnTo>
                        <a:pt x="396" y="848"/>
                      </a:lnTo>
                      <a:lnTo>
                        <a:pt x="404" y="832"/>
                      </a:lnTo>
                      <a:lnTo>
                        <a:pt x="412" y="818"/>
                      </a:lnTo>
                      <a:lnTo>
                        <a:pt x="420" y="806"/>
                      </a:lnTo>
                      <a:lnTo>
                        <a:pt x="430" y="796"/>
                      </a:lnTo>
                      <a:lnTo>
                        <a:pt x="440" y="788"/>
                      </a:lnTo>
                      <a:lnTo>
                        <a:pt x="452" y="780"/>
                      </a:lnTo>
                      <a:lnTo>
                        <a:pt x="464" y="774"/>
                      </a:lnTo>
                      <a:lnTo>
                        <a:pt x="476" y="772"/>
                      </a:lnTo>
                      <a:lnTo>
                        <a:pt x="476" y="772"/>
                      </a:lnTo>
                      <a:lnTo>
                        <a:pt x="482" y="770"/>
                      </a:lnTo>
                      <a:lnTo>
                        <a:pt x="486" y="772"/>
                      </a:lnTo>
                      <a:lnTo>
                        <a:pt x="486" y="772"/>
                      </a:lnTo>
                      <a:lnTo>
                        <a:pt x="490" y="776"/>
                      </a:lnTo>
                      <a:lnTo>
                        <a:pt x="492" y="780"/>
                      </a:lnTo>
                      <a:lnTo>
                        <a:pt x="492" y="780"/>
                      </a:lnTo>
                      <a:lnTo>
                        <a:pt x="494" y="784"/>
                      </a:lnTo>
                      <a:lnTo>
                        <a:pt x="492" y="790"/>
                      </a:lnTo>
                      <a:lnTo>
                        <a:pt x="492" y="790"/>
                      </a:lnTo>
                      <a:lnTo>
                        <a:pt x="492" y="798"/>
                      </a:lnTo>
                      <a:lnTo>
                        <a:pt x="496" y="810"/>
                      </a:lnTo>
                      <a:lnTo>
                        <a:pt x="496" y="810"/>
                      </a:lnTo>
                      <a:lnTo>
                        <a:pt x="502" y="818"/>
                      </a:lnTo>
                      <a:lnTo>
                        <a:pt x="508" y="824"/>
                      </a:lnTo>
                      <a:lnTo>
                        <a:pt x="508" y="824"/>
                      </a:lnTo>
                      <a:lnTo>
                        <a:pt x="516" y="820"/>
                      </a:lnTo>
                      <a:lnTo>
                        <a:pt x="524" y="812"/>
                      </a:lnTo>
                      <a:lnTo>
                        <a:pt x="530" y="802"/>
                      </a:lnTo>
                      <a:lnTo>
                        <a:pt x="536" y="788"/>
                      </a:lnTo>
                      <a:lnTo>
                        <a:pt x="536" y="788"/>
                      </a:lnTo>
                      <a:lnTo>
                        <a:pt x="534" y="752"/>
                      </a:lnTo>
                      <a:lnTo>
                        <a:pt x="532" y="716"/>
                      </a:lnTo>
                      <a:lnTo>
                        <a:pt x="526" y="684"/>
                      </a:lnTo>
                      <a:lnTo>
                        <a:pt x="520" y="652"/>
                      </a:lnTo>
                      <a:lnTo>
                        <a:pt x="512" y="622"/>
                      </a:lnTo>
                      <a:lnTo>
                        <a:pt x="500" y="594"/>
                      </a:lnTo>
                      <a:lnTo>
                        <a:pt x="488" y="568"/>
                      </a:lnTo>
                      <a:lnTo>
                        <a:pt x="474" y="542"/>
                      </a:lnTo>
                      <a:lnTo>
                        <a:pt x="476" y="542"/>
                      </a:lnTo>
                      <a:lnTo>
                        <a:pt x="476" y="542"/>
                      </a:lnTo>
                      <a:lnTo>
                        <a:pt x="432" y="480"/>
                      </a:lnTo>
                      <a:lnTo>
                        <a:pt x="432" y="480"/>
                      </a:lnTo>
                      <a:lnTo>
                        <a:pt x="422" y="464"/>
                      </a:lnTo>
                      <a:lnTo>
                        <a:pt x="414" y="448"/>
                      </a:lnTo>
                      <a:lnTo>
                        <a:pt x="410" y="434"/>
                      </a:lnTo>
                      <a:lnTo>
                        <a:pt x="410" y="418"/>
                      </a:lnTo>
                      <a:lnTo>
                        <a:pt x="410" y="418"/>
                      </a:lnTo>
                      <a:lnTo>
                        <a:pt x="410" y="414"/>
                      </a:lnTo>
                      <a:lnTo>
                        <a:pt x="410" y="414"/>
                      </a:lnTo>
                      <a:lnTo>
                        <a:pt x="460" y="308"/>
                      </a:lnTo>
                      <a:lnTo>
                        <a:pt x="480" y="264"/>
                      </a:lnTo>
                      <a:lnTo>
                        <a:pt x="480" y="264"/>
                      </a:lnTo>
                      <a:lnTo>
                        <a:pt x="474" y="242"/>
                      </a:lnTo>
                      <a:lnTo>
                        <a:pt x="472" y="228"/>
                      </a:lnTo>
                      <a:lnTo>
                        <a:pt x="472" y="228"/>
                      </a:lnTo>
                      <a:lnTo>
                        <a:pt x="474" y="220"/>
                      </a:lnTo>
                      <a:lnTo>
                        <a:pt x="478" y="206"/>
                      </a:lnTo>
                      <a:lnTo>
                        <a:pt x="494" y="156"/>
                      </a:lnTo>
                      <a:lnTo>
                        <a:pt x="494" y="156"/>
                      </a:lnTo>
                      <a:lnTo>
                        <a:pt x="490" y="148"/>
                      </a:lnTo>
                      <a:lnTo>
                        <a:pt x="484" y="144"/>
                      </a:lnTo>
                      <a:lnTo>
                        <a:pt x="478" y="142"/>
                      </a:lnTo>
                      <a:lnTo>
                        <a:pt x="472" y="140"/>
                      </a:lnTo>
                      <a:lnTo>
                        <a:pt x="472" y="140"/>
                      </a:lnTo>
                      <a:lnTo>
                        <a:pt x="450" y="148"/>
                      </a:lnTo>
                      <a:lnTo>
                        <a:pt x="434" y="150"/>
                      </a:lnTo>
                      <a:lnTo>
                        <a:pt x="434" y="150"/>
                      </a:lnTo>
                      <a:lnTo>
                        <a:pt x="422" y="148"/>
                      </a:lnTo>
                      <a:lnTo>
                        <a:pt x="412" y="146"/>
                      </a:lnTo>
                      <a:lnTo>
                        <a:pt x="406" y="140"/>
                      </a:lnTo>
                      <a:lnTo>
                        <a:pt x="402" y="132"/>
                      </a:lnTo>
                      <a:lnTo>
                        <a:pt x="402" y="132"/>
                      </a:lnTo>
                      <a:lnTo>
                        <a:pt x="398" y="124"/>
                      </a:lnTo>
                      <a:lnTo>
                        <a:pt x="390" y="120"/>
                      </a:lnTo>
                      <a:lnTo>
                        <a:pt x="382" y="116"/>
                      </a:lnTo>
                      <a:lnTo>
                        <a:pt x="368" y="114"/>
                      </a:lnTo>
                      <a:lnTo>
                        <a:pt x="368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Freeform 14">
                  <a:extLst>
                    <a:ext uri="{FF2B5EF4-FFF2-40B4-BE49-F238E27FC236}">
                      <a16:creationId xmlns:a16="http://schemas.microsoft.com/office/drawing/2014/main" id="{6A748E3D-CF8E-4F5D-8757-475080B4E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4" y="286"/>
                  <a:ext cx="728" cy="1088"/>
                </a:xfrm>
                <a:custGeom>
                  <a:avLst/>
                  <a:gdLst>
                    <a:gd name="T0" fmla="*/ 260 w 728"/>
                    <a:gd name="T1" fmla="*/ 38 h 1088"/>
                    <a:gd name="T2" fmla="*/ 254 w 728"/>
                    <a:gd name="T3" fmla="*/ 64 h 1088"/>
                    <a:gd name="T4" fmla="*/ 214 w 728"/>
                    <a:gd name="T5" fmla="*/ 82 h 1088"/>
                    <a:gd name="T6" fmla="*/ 126 w 728"/>
                    <a:gd name="T7" fmla="*/ 118 h 1088"/>
                    <a:gd name="T8" fmla="*/ 108 w 728"/>
                    <a:gd name="T9" fmla="*/ 118 h 1088"/>
                    <a:gd name="T10" fmla="*/ 104 w 728"/>
                    <a:gd name="T11" fmla="*/ 184 h 1088"/>
                    <a:gd name="T12" fmla="*/ 102 w 728"/>
                    <a:gd name="T13" fmla="*/ 200 h 1088"/>
                    <a:gd name="T14" fmla="*/ 36 w 728"/>
                    <a:gd name="T15" fmla="*/ 356 h 1088"/>
                    <a:gd name="T16" fmla="*/ 96 w 728"/>
                    <a:gd name="T17" fmla="*/ 452 h 1088"/>
                    <a:gd name="T18" fmla="*/ 146 w 728"/>
                    <a:gd name="T19" fmla="*/ 568 h 1088"/>
                    <a:gd name="T20" fmla="*/ 162 w 728"/>
                    <a:gd name="T21" fmla="*/ 714 h 1088"/>
                    <a:gd name="T22" fmla="*/ 152 w 728"/>
                    <a:gd name="T23" fmla="*/ 744 h 1088"/>
                    <a:gd name="T24" fmla="*/ 116 w 728"/>
                    <a:gd name="T25" fmla="*/ 774 h 1088"/>
                    <a:gd name="T26" fmla="*/ 78 w 728"/>
                    <a:gd name="T27" fmla="*/ 760 h 1088"/>
                    <a:gd name="T28" fmla="*/ 64 w 728"/>
                    <a:gd name="T29" fmla="*/ 728 h 1088"/>
                    <a:gd name="T30" fmla="*/ 20 w 728"/>
                    <a:gd name="T31" fmla="*/ 784 h 1088"/>
                    <a:gd name="T32" fmla="*/ 0 w 728"/>
                    <a:gd name="T33" fmla="*/ 878 h 1088"/>
                    <a:gd name="T34" fmla="*/ 58 w 728"/>
                    <a:gd name="T35" fmla="*/ 928 h 1088"/>
                    <a:gd name="T36" fmla="*/ 68 w 728"/>
                    <a:gd name="T37" fmla="*/ 954 h 1088"/>
                    <a:gd name="T38" fmla="*/ 66 w 728"/>
                    <a:gd name="T39" fmla="*/ 976 h 1088"/>
                    <a:gd name="T40" fmla="*/ 112 w 728"/>
                    <a:gd name="T41" fmla="*/ 1006 h 1088"/>
                    <a:gd name="T42" fmla="*/ 142 w 728"/>
                    <a:gd name="T43" fmla="*/ 1048 h 1088"/>
                    <a:gd name="T44" fmla="*/ 186 w 728"/>
                    <a:gd name="T45" fmla="*/ 1086 h 1088"/>
                    <a:gd name="T46" fmla="*/ 246 w 728"/>
                    <a:gd name="T47" fmla="*/ 1078 h 1088"/>
                    <a:gd name="T48" fmla="*/ 446 w 728"/>
                    <a:gd name="T49" fmla="*/ 992 h 1088"/>
                    <a:gd name="T50" fmla="*/ 464 w 728"/>
                    <a:gd name="T51" fmla="*/ 992 h 1088"/>
                    <a:gd name="T52" fmla="*/ 538 w 728"/>
                    <a:gd name="T53" fmla="*/ 1042 h 1088"/>
                    <a:gd name="T54" fmla="*/ 582 w 728"/>
                    <a:gd name="T55" fmla="*/ 1036 h 1088"/>
                    <a:gd name="T56" fmla="*/ 616 w 728"/>
                    <a:gd name="T57" fmla="*/ 982 h 1088"/>
                    <a:gd name="T58" fmla="*/ 612 w 728"/>
                    <a:gd name="T59" fmla="*/ 948 h 1088"/>
                    <a:gd name="T60" fmla="*/ 670 w 728"/>
                    <a:gd name="T61" fmla="*/ 898 h 1088"/>
                    <a:gd name="T62" fmla="*/ 728 w 728"/>
                    <a:gd name="T63" fmla="*/ 848 h 1088"/>
                    <a:gd name="T64" fmla="*/ 716 w 728"/>
                    <a:gd name="T65" fmla="*/ 788 h 1088"/>
                    <a:gd name="T66" fmla="*/ 678 w 728"/>
                    <a:gd name="T67" fmla="*/ 716 h 1088"/>
                    <a:gd name="T68" fmla="*/ 638 w 728"/>
                    <a:gd name="T69" fmla="*/ 708 h 1088"/>
                    <a:gd name="T70" fmla="*/ 592 w 728"/>
                    <a:gd name="T71" fmla="*/ 692 h 1088"/>
                    <a:gd name="T72" fmla="*/ 542 w 728"/>
                    <a:gd name="T73" fmla="*/ 698 h 1088"/>
                    <a:gd name="T74" fmla="*/ 510 w 728"/>
                    <a:gd name="T75" fmla="*/ 676 h 1088"/>
                    <a:gd name="T76" fmla="*/ 518 w 728"/>
                    <a:gd name="T77" fmla="*/ 666 h 1088"/>
                    <a:gd name="T78" fmla="*/ 518 w 728"/>
                    <a:gd name="T79" fmla="*/ 606 h 1088"/>
                    <a:gd name="T80" fmla="*/ 466 w 728"/>
                    <a:gd name="T81" fmla="*/ 566 h 1088"/>
                    <a:gd name="T82" fmla="*/ 424 w 728"/>
                    <a:gd name="T83" fmla="*/ 534 h 1088"/>
                    <a:gd name="T84" fmla="*/ 438 w 728"/>
                    <a:gd name="T85" fmla="*/ 506 h 1088"/>
                    <a:gd name="T86" fmla="*/ 536 w 728"/>
                    <a:gd name="T87" fmla="*/ 488 h 1088"/>
                    <a:gd name="T88" fmla="*/ 542 w 728"/>
                    <a:gd name="T89" fmla="*/ 468 h 1088"/>
                    <a:gd name="T90" fmla="*/ 516 w 728"/>
                    <a:gd name="T91" fmla="*/ 374 h 1088"/>
                    <a:gd name="T92" fmla="*/ 506 w 728"/>
                    <a:gd name="T93" fmla="*/ 274 h 1088"/>
                    <a:gd name="T94" fmla="*/ 480 w 728"/>
                    <a:gd name="T95" fmla="*/ 250 h 1088"/>
                    <a:gd name="T96" fmla="*/ 484 w 728"/>
                    <a:gd name="T97" fmla="*/ 228 h 1088"/>
                    <a:gd name="T98" fmla="*/ 536 w 728"/>
                    <a:gd name="T99" fmla="*/ 168 h 1088"/>
                    <a:gd name="T100" fmla="*/ 526 w 728"/>
                    <a:gd name="T101" fmla="*/ 118 h 1088"/>
                    <a:gd name="T102" fmla="*/ 496 w 728"/>
                    <a:gd name="T103" fmla="*/ 90 h 1088"/>
                    <a:gd name="T104" fmla="*/ 444 w 728"/>
                    <a:gd name="T105" fmla="*/ 98 h 1088"/>
                    <a:gd name="T106" fmla="*/ 404 w 728"/>
                    <a:gd name="T107" fmla="*/ 72 h 1088"/>
                    <a:gd name="T108" fmla="*/ 428 w 728"/>
                    <a:gd name="T109" fmla="*/ 44 h 1088"/>
                    <a:gd name="T110" fmla="*/ 426 w 728"/>
                    <a:gd name="T111" fmla="*/ 20 h 1088"/>
                    <a:gd name="T112" fmla="*/ 362 w 728"/>
                    <a:gd name="T113" fmla="*/ 0 h 1088"/>
                    <a:gd name="T114" fmla="*/ 338 w 728"/>
                    <a:gd name="T115" fmla="*/ 14 h 1088"/>
                    <a:gd name="T116" fmla="*/ 304 w 728"/>
                    <a:gd name="T117" fmla="*/ 32 h 10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8" h="1088">
                      <a:moveTo>
                        <a:pt x="268" y="28"/>
                      </a:moveTo>
                      <a:lnTo>
                        <a:pt x="268" y="28"/>
                      </a:lnTo>
                      <a:lnTo>
                        <a:pt x="264" y="30"/>
                      </a:lnTo>
                      <a:lnTo>
                        <a:pt x="262" y="34"/>
                      </a:lnTo>
                      <a:lnTo>
                        <a:pt x="260" y="38"/>
                      </a:lnTo>
                      <a:lnTo>
                        <a:pt x="260" y="44"/>
                      </a:lnTo>
                      <a:lnTo>
                        <a:pt x="260" y="44"/>
                      </a:lnTo>
                      <a:lnTo>
                        <a:pt x="258" y="56"/>
                      </a:lnTo>
                      <a:lnTo>
                        <a:pt x="254" y="64"/>
                      </a:lnTo>
                      <a:lnTo>
                        <a:pt x="254" y="64"/>
                      </a:lnTo>
                      <a:lnTo>
                        <a:pt x="246" y="70"/>
                      </a:lnTo>
                      <a:lnTo>
                        <a:pt x="236" y="76"/>
                      </a:lnTo>
                      <a:lnTo>
                        <a:pt x="226" y="80"/>
                      </a:lnTo>
                      <a:lnTo>
                        <a:pt x="214" y="82"/>
                      </a:lnTo>
                      <a:lnTo>
                        <a:pt x="214" y="82"/>
                      </a:lnTo>
                      <a:lnTo>
                        <a:pt x="194" y="84"/>
                      </a:lnTo>
                      <a:lnTo>
                        <a:pt x="184" y="86"/>
                      </a:lnTo>
                      <a:lnTo>
                        <a:pt x="184" y="86"/>
                      </a:lnTo>
                      <a:lnTo>
                        <a:pt x="138" y="112"/>
                      </a:lnTo>
                      <a:lnTo>
                        <a:pt x="126" y="118"/>
                      </a:lnTo>
                      <a:lnTo>
                        <a:pt x="118" y="120"/>
                      </a:lnTo>
                      <a:lnTo>
                        <a:pt x="118" y="120"/>
                      </a:lnTo>
                      <a:lnTo>
                        <a:pt x="114" y="120"/>
                      </a:lnTo>
                      <a:lnTo>
                        <a:pt x="108" y="118"/>
                      </a:lnTo>
                      <a:lnTo>
                        <a:pt x="108" y="118"/>
                      </a:lnTo>
                      <a:lnTo>
                        <a:pt x="102" y="140"/>
                      </a:lnTo>
                      <a:lnTo>
                        <a:pt x="100" y="152"/>
                      </a:lnTo>
                      <a:lnTo>
                        <a:pt x="100" y="152"/>
                      </a:lnTo>
                      <a:lnTo>
                        <a:pt x="100" y="164"/>
                      </a:lnTo>
                      <a:lnTo>
                        <a:pt x="104" y="184"/>
                      </a:lnTo>
                      <a:lnTo>
                        <a:pt x="104" y="184"/>
                      </a:lnTo>
                      <a:lnTo>
                        <a:pt x="106" y="184"/>
                      </a:lnTo>
                      <a:lnTo>
                        <a:pt x="106" y="186"/>
                      </a:lnTo>
                      <a:lnTo>
                        <a:pt x="106" y="186"/>
                      </a:lnTo>
                      <a:lnTo>
                        <a:pt x="102" y="200"/>
                      </a:lnTo>
                      <a:lnTo>
                        <a:pt x="88" y="232"/>
                      </a:lnTo>
                      <a:lnTo>
                        <a:pt x="66" y="280"/>
                      </a:lnTo>
                      <a:lnTo>
                        <a:pt x="36" y="346"/>
                      </a:lnTo>
                      <a:lnTo>
                        <a:pt x="36" y="346"/>
                      </a:lnTo>
                      <a:lnTo>
                        <a:pt x="36" y="356"/>
                      </a:lnTo>
                      <a:lnTo>
                        <a:pt x="40" y="366"/>
                      </a:lnTo>
                      <a:lnTo>
                        <a:pt x="52" y="390"/>
                      </a:lnTo>
                      <a:lnTo>
                        <a:pt x="52" y="390"/>
                      </a:lnTo>
                      <a:lnTo>
                        <a:pt x="96" y="452"/>
                      </a:lnTo>
                      <a:lnTo>
                        <a:pt x="96" y="452"/>
                      </a:lnTo>
                      <a:lnTo>
                        <a:pt x="96" y="452"/>
                      </a:lnTo>
                      <a:lnTo>
                        <a:pt x="112" y="478"/>
                      </a:lnTo>
                      <a:lnTo>
                        <a:pt x="124" y="506"/>
                      </a:lnTo>
                      <a:lnTo>
                        <a:pt x="136" y="536"/>
                      </a:lnTo>
                      <a:lnTo>
                        <a:pt x="146" y="568"/>
                      </a:lnTo>
                      <a:lnTo>
                        <a:pt x="152" y="602"/>
                      </a:lnTo>
                      <a:lnTo>
                        <a:pt x="158" y="638"/>
                      </a:lnTo>
                      <a:lnTo>
                        <a:pt x="162" y="674"/>
                      </a:lnTo>
                      <a:lnTo>
                        <a:pt x="162" y="714"/>
                      </a:lnTo>
                      <a:lnTo>
                        <a:pt x="162" y="714"/>
                      </a:lnTo>
                      <a:lnTo>
                        <a:pt x="162" y="716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56" y="732"/>
                      </a:lnTo>
                      <a:lnTo>
                        <a:pt x="152" y="744"/>
                      </a:lnTo>
                      <a:lnTo>
                        <a:pt x="146" y="754"/>
                      </a:lnTo>
                      <a:lnTo>
                        <a:pt x="138" y="762"/>
                      </a:lnTo>
                      <a:lnTo>
                        <a:pt x="132" y="768"/>
                      </a:lnTo>
                      <a:lnTo>
                        <a:pt x="124" y="772"/>
                      </a:lnTo>
                      <a:lnTo>
                        <a:pt x="116" y="774"/>
                      </a:lnTo>
                      <a:lnTo>
                        <a:pt x="106" y="776"/>
                      </a:lnTo>
                      <a:lnTo>
                        <a:pt x="106" y="776"/>
                      </a:lnTo>
                      <a:lnTo>
                        <a:pt x="96" y="774"/>
                      </a:lnTo>
                      <a:lnTo>
                        <a:pt x="86" y="768"/>
                      </a:lnTo>
                      <a:lnTo>
                        <a:pt x="78" y="760"/>
                      </a:lnTo>
                      <a:lnTo>
                        <a:pt x="70" y="746"/>
                      </a:lnTo>
                      <a:lnTo>
                        <a:pt x="70" y="746"/>
                      </a:lnTo>
                      <a:lnTo>
                        <a:pt x="66" y="738"/>
                      </a:lnTo>
                      <a:lnTo>
                        <a:pt x="64" y="728"/>
                      </a:lnTo>
                      <a:lnTo>
                        <a:pt x="64" y="728"/>
                      </a:lnTo>
                      <a:lnTo>
                        <a:pt x="50" y="738"/>
                      </a:lnTo>
                      <a:lnTo>
                        <a:pt x="40" y="750"/>
                      </a:lnTo>
                      <a:lnTo>
                        <a:pt x="30" y="766"/>
                      </a:lnTo>
                      <a:lnTo>
                        <a:pt x="20" y="784"/>
                      </a:lnTo>
                      <a:lnTo>
                        <a:pt x="20" y="784"/>
                      </a:lnTo>
                      <a:lnTo>
                        <a:pt x="12" y="806"/>
                      </a:lnTo>
                      <a:lnTo>
                        <a:pt x="6" y="828"/>
                      </a:lnTo>
                      <a:lnTo>
                        <a:pt x="2" y="854"/>
                      </a:lnTo>
                      <a:lnTo>
                        <a:pt x="0" y="878"/>
                      </a:lnTo>
                      <a:lnTo>
                        <a:pt x="0" y="878"/>
                      </a:lnTo>
                      <a:lnTo>
                        <a:pt x="14" y="890"/>
                      </a:lnTo>
                      <a:lnTo>
                        <a:pt x="34" y="904"/>
                      </a:lnTo>
                      <a:lnTo>
                        <a:pt x="34" y="904"/>
                      </a:lnTo>
                      <a:lnTo>
                        <a:pt x="48" y="916"/>
                      </a:lnTo>
                      <a:lnTo>
                        <a:pt x="58" y="928"/>
                      </a:lnTo>
                      <a:lnTo>
                        <a:pt x="64" y="936"/>
                      </a:lnTo>
                      <a:lnTo>
                        <a:pt x="66" y="944"/>
                      </a:lnTo>
                      <a:lnTo>
                        <a:pt x="66" y="944"/>
                      </a:lnTo>
                      <a:lnTo>
                        <a:pt x="66" y="944"/>
                      </a:lnTo>
                      <a:lnTo>
                        <a:pt x="68" y="954"/>
                      </a:lnTo>
                      <a:lnTo>
                        <a:pt x="66" y="970"/>
                      </a:lnTo>
                      <a:lnTo>
                        <a:pt x="66" y="970"/>
                      </a:lnTo>
                      <a:lnTo>
                        <a:pt x="66" y="972"/>
                      </a:lnTo>
                      <a:lnTo>
                        <a:pt x="66" y="974"/>
                      </a:lnTo>
                      <a:lnTo>
                        <a:pt x="66" y="976"/>
                      </a:lnTo>
                      <a:lnTo>
                        <a:pt x="66" y="976"/>
                      </a:lnTo>
                      <a:lnTo>
                        <a:pt x="70" y="978"/>
                      </a:lnTo>
                      <a:lnTo>
                        <a:pt x="70" y="978"/>
                      </a:lnTo>
                      <a:lnTo>
                        <a:pt x="70" y="978"/>
                      </a:lnTo>
                      <a:lnTo>
                        <a:pt x="112" y="1006"/>
                      </a:lnTo>
                      <a:lnTo>
                        <a:pt x="122" y="1014"/>
                      </a:lnTo>
                      <a:lnTo>
                        <a:pt x="126" y="1018"/>
                      </a:lnTo>
                      <a:lnTo>
                        <a:pt x="126" y="1018"/>
                      </a:lnTo>
                      <a:lnTo>
                        <a:pt x="134" y="1034"/>
                      </a:lnTo>
                      <a:lnTo>
                        <a:pt x="142" y="1048"/>
                      </a:lnTo>
                      <a:lnTo>
                        <a:pt x="150" y="1060"/>
                      </a:lnTo>
                      <a:lnTo>
                        <a:pt x="158" y="1070"/>
                      </a:lnTo>
                      <a:lnTo>
                        <a:pt x="168" y="1078"/>
                      </a:lnTo>
                      <a:lnTo>
                        <a:pt x="176" y="1082"/>
                      </a:lnTo>
                      <a:lnTo>
                        <a:pt x="186" y="1086"/>
                      </a:lnTo>
                      <a:lnTo>
                        <a:pt x="194" y="1088"/>
                      </a:lnTo>
                      <a:lnTo>
                        <a:pt x="194" y="1088"/>
                      </a:lnTo>
                      <a:lnTo>
                        <a:pt x="210" y="1086"/>
                      </a:lnTo>
                      <a:lnTo>
                        <a:pt x="246" y="1078"/>
                      </a:lnTo>
                      <a:lnTo>
                        <a:pt x="246" y="1078"/>
                      </a:lnTo>
                      <a:lnTo>
                        <a:pt x="250" y="1078"/>
                      </a:lnTo>
                      <a:lnTo>
                        <a:pt x="250" y="1078"/>
                      </a:lnTo>
                      <a:lnTo>
                        <a:pt x="272" y="1080"/>
                      </a:lnTo>
                      <a:lnTo>
                        <a:pt x="294" y="1086"/>
                      </a:lnTo>
                      <a:lnTo>
                        <a:pt x="446" y="992"/>
                      </a:lnTo>
                      <a:lnTo>
                        <a:pt x="446" y="992"/>
                      </a:lnTo>
                      <a:lnTo>
                        <a:pt x="450" y="990"/>
                      </a:lnTo>
                      <a:lnTo>
                        <a:pt x="454" y="990"/>
                      </a:lnTo>
                      <a:lnTo>
                        <a:pt x="454" y="990"/>
                      </a:lnTo>
                      <a:lnTo>
                        <a:pt x="464" y="992"/>
                      </a:lnTo>
                      <a:lnTo>
                        <a:pt x="478" y="998"/>
                      </a:lnTo>
                      <a:lnTo>
                        <a:pt x="494" y="1008"/>
                      </a:lnTo>
                      <a:lnTo>
                        <a:pt x="514" y="1024"/>
                      </a:lnTo>
                      <a:lnTo>
                        <a:pt x="514" y="1024"/>
                      </a:lnTo>
                      <a:lnTo>
                        <a:pt x="538" y="1042"/>
                      </a:lnTo>
                      <a:lnTo>
                        <a:pt x="546" y="1048"/>
                      </a:lnTo>
                      <a:lnTo>
                        <a:pt x="552" y="1050"/>
                      </a:lnTo>
                      <a:lnTo>
                        <a:pt x="552" y="1050"/>
                      </a:lnTo>
                      <a:lnTo>
                        <a:pt x="564" y="1046"/>
                      </a:lnTo>
                      <a:lnTo>
                        <a:pt x="582" y="1036"/>
                      </a:lnTo>
                      <a:lnTo>
                        <a:pt x="604" y="1020"/>
                      </a:lnTo>
                      <a:lnTo>
                        <a:pt x="634" y="1000"/>
                      </a:lnTo>
                      <a:lnTo>
                        <a:pt x="634" y="1000"/>
                      </a:lnTo>
                      <a:lnTo>
                        <a:pt x="624" y="992"/>
                      </a:lnTo>
                      <a:lnTo>
                        <a:pt x="616" y="982"/>
                      </a:lnTo>
                      <a:lnTo>
                        <a:pt x="610" y="972"/>
                      </a:lnTo>
                      <a:lnTo>
                        <a:pt x="608" y="962"/>
                      </a:lnTo>
                      <a:lnTo>
                        <a:pt x="608" y="962"/>
                      </a:lnTo>
                      <a:lnTo>
                        <a:pt x="610" y="956"/>
                      </a:lnTo>
                      <a:lnTo>
                        <a:pt x="612" y="948"/>
                      </a:lnTo>
                      <a:lnTo>
                        <a:pt x="618" y="940"/>
                      </a:lnTo>
                      <a:lnTo>
                        <a:pt x="624" y="932"/>
                      </a:lnTo>
                      <a:lnTo>
                        <a:pt x="632" y="924"/>
                      </a:lnTo>
                      <a:lnTo>
                        <a:pt x="642" y="914"/>
                      </a:lnTo>
                      <a:lnTo>
                        <a:pt x="670" y="898"/>
                      </a:lnTo>
                      <a:lnTo>
                        <a:pt x="670" y="898"/>
                      </a:lnTo>
                      <a:lnTo>
                        <a:pt x="696" y="882"/>
                      </a:lnTo>
                      <a:lnTo>
                        <a:pt x="714" y="866"/>
                      </a:lnTo>
                      <a:lnTo>
                        <a:pt x="724" y="854"/>
                      </a:lnTo>
                      <a:lnTo>
                        <a:pt x="728" y="848"/>
                      </a:lnTo>
                      <a:lnTo>
                        <a:pt x="728" y="842"/>
                      </a:lnTo>
                      <a:lnTo>
                        <a:pt x="728" y="842"/>
                      </a:lnTo>
                      <a:lnTo>
                        <a:pt x="728" y="828"/>
                      </a:lnTo>
                      <a:lnTo>
                        <a:pt x="724" y="808"/>
                      </a:lnTo>
                      <a:lnTo>
                        <a:pt x="716" y="788"/>
                      </a:lnTo>
                      <a:lnTo>
                        <a:pt x="708" y="764"/>
                      </a:lnTo>
                      <a:lnTo>
                        <a:pt x="708" y="764"/>
                      </a:lnTo>
                      <a:lnTo>
                        <a:pt x="696" y="740"/>
                      </a:lnTo>
                      <a:lnTo>
                        <a:pt x="684" y="722"/>
                      </a:lnTo>
                      <a:lnTo>
                        <a:pt x="678" y="716"/>
                      </a:lnTo>
                      <a:lnTo>
                        <a:pt x="672" y="712"/>
                      </a:lnTo>
                      <a:lnTo>
                        <a:pt x="666" y="708"/>
                      </a:lnTo>
                      <a:lnTo>
                        <a:pt x="660" y="708"/>
                      </a:lnTo>
                      <a:lnTo>
                        <a:pt x="660" y="708"/>
                      </a:lnTo>
                      <a:lnTo>
                        <a:pt x="638" y="708"/>
                      </a:lnTo>
                      <a:lnTo>
                        <a:pt x="630" y="706"/>
                      </a:lnTo>
                      <a:lnTo>
                        <a:pt x="628" y="704"/>
                      </a:lnTo>
                      <a:lnTo>
                        <a:pt x="628" y="704"/>
                      </a:lnTo>
                      <a:lnTo>
                        <a:pt x="610" y="698"/>
                      </a:lnTo>
                      <a:lnTo>
                        <a:pt x="592" y="692"/>
                      </a:lnTo>
                      <a:lnTo>
                        <a:pt x="592" y="692"/>
                      </a:lnTo>
                      <a:lnTo>
                        <a:pt x="590" y="692"/>
                      </a:lnTo>
                      <a:lnTo>
                        <a:pt x="590" y="692"/>
                      </a:lnTo>
                      <a:lnTo>
                        <a:pt x="554" y="698"/>
                      </a:lnTo>
                      <a:lnTo>
                        <a:pt x="542" y="698"/>
                      </a:lnTo>
                      <a:lnTo>
                        <a:pt x="530" y="696"/>
                      </a:lnTo>
                      <a:lnTo>
                        <a:pt x="522" y="694"/>
                      </a:lnTo>
                      <a:lnTo>
                        <a:pt x="516" y="690"/>
                      </a:lnTo>
                      <a:lnTo>
                        <a:pt x="512" y="684"/>
                      </a:lnTo>
                      <a:lnTo>
                        <a:pt x="510" y="676"/>
                      </a:lnTo>
                      <a:lnTo>
                        <a:pt x="510" y="676"/>
                      </a:lnTo>
                      <a:lnTo>
                        <a:pt x="514" y="676"/>
                      </a:lnTo>
                      <a:lnTo>
                        <a:pt x="516" y="672"/>
                      </a:lnTo>
                      <a:lnTo>
                        <a:pt x="518" y="666"/>
                      </a:lnTo>
                      <a:lnTo>
                        <a:pt x="518" y="666"/>
                      </a:lnTo>
                      <a:lnTo>
                        <a:pt x="520" y="640"/>
                      </a:lnTo>
                      <a:lnTo>
                        <a:pt x="522" y="620"/>
                      </a:lnTo>
                      <a:lnTo>
                        <a:pt x="522" y="620"/>
                      </a:lnTo>
                      <a:lnTo>
                        <a:pt x="520" y="612"/>
                      </a:lnTo>
                      <a:lnTo>
                        <a:pt x="518" y="606"/>
                      </a:lnTo>
                      <a:lnTo>
                        <a:pt x="514" y="598"/>
                      </a:lnTo>
                      <a:lnTo>
                        <a:pt x="508" y="590"/>
                      </a:lnTo>
                      <a:lnTo>
                        <a:pt x="500" y="584"/>
                      </a:lnTo>
                      <a:lnTo>
                        <a:pt x="490" y="578"/>
                      </a:lnTo>
                      <a:lnTo>
                        <a:pt x="466" y="566"/>
                      </a:lnTo>
                      <a:lnTo>
                        <a:pt x="466" y="566"/>
                      </a:lnTo>
                      <a:lnTo>
                        <a:pt x="444" y="554"/>
                      </a:lnTo>
                      <a:lnTo>
                        <a:pt x="436" y="546"/>
                      </a:lnTo>
                      <a:lnTo>
                        <a:pt x="428" y="540"/>
                      </a:lnTo>
                      <a:lnTo>
                        <a:pt x="424" y="534"/>
                      </a:lnTo>
                      <a:lnTo>
                        <a:pt x="420" y="526"/>
                      </a:lnTo>
                      <a:lnTo>
                        <a:pt x="418" y="518"/>
                      </a:lnTo>
                      <a:lnTo>
                        <a:pt x="418" y="510"/>
                      </a:lnTo>
                      <a:lnTo>
                        <a:pt x="418" y="510"/>
                      </a:lnTo>
                      <a:lnTo>
                        <a:pt x="438" y="506"/>
                      </a:lnTo>
                      <a:lnTo>
                        <a:pt x="486" y="500"/>
                      </a:lnTo>
                      <a:lnTo>
                        <a:pt x="486" y="500"/>
                      </a:lnTo>
                      <a:lnTo>
                        <a:pt x="510" y="498"/>
                      </a:lnTo>
                      <a:lnTo>
                        <a:pt x="526" y="494"/>
                      </a:lnTo>
                      <a:lnTo>
                        <a:pt x="536" y="488"/>
                      </a:lnTo>
                      <a:lnTo>
                        <a:pt x="538" y="486"/>
                      </a:lnTo>
                      <a:lnTo>
                        <a:pt x="538" y="482"/>
                      </a:lnTo>
                      <a:lnTo>
                        <a:pt x="538" y="482"/>
                      </a:lnTo>
                      <a:lnTo>
                        <a:pt x="542" y="468"/>
                      </a:lnTo>
                      <a:lnTo>
                        <a:pt x="542" y="468"/>
                      </a:lnTo>
                      <a:lnTo>
                        <a:pt x="542" y="460"/>
                      </a:lnTo>
                      <a:lnTo>
                        <a:pt x="540" y="448"/>
                      </a:lnTo>
                      <a:lnTo>
                        <a:pt x="528" y="414"/>
                      </a:lnTo>
                      <a:lnTo>
                        <a:pt x="528" y="414"/>
                      </a:lnTo>
                      <a:lnTo>
                        <a:pt x="516" y="374"/>
                      </a:lnTo>
                      <a:lnTo>
                        <a:pt x="510" y="348"/>
                      </a:lnTo>
                      <a:lnTo>
                        <a:pt x="510" y="290"/>
                      </a:lnTo>
                      <a:lnTo>
                        <a:pt x="510" y="290"/>
                      </a:lnTo>
                      <a:lnTo>
                        <a:pt x="510" y="282"/>
                      </a:lnTo>
                      <a:lnTo>
                        <a:pt x="506" y="274"/>
                      </a:lnTo>
                      <a:lnTo>
                        <a:pt x="500" y="266"/>
                      </a:lnTo>
                      <a:lnTo>
                        <a:pt x="494" y="262"/>
                      </a:lnTo>
                      <a:lnTo>
                        <a:pt x="494" y="262"/>
                      </a:lnTo>
                      <a:lnTo>
                        <a:pt x="486" y="256"/>
                      </a:lnTo>
                      <a:lnTo>
                        <a:pt x="480" y="250"/>
                      </a:lnTo>
                      <a:lnTo>
                        <a:pt x="476" y="244"/>
                      </a:lnTo>
                      <a:lnTo>
                        <a:pt x="476" y="240"/>
                      </a:lnTo>
                      <a:lnTo>
                        <a:pt x="476" y="240"/>
                      </a:lnTo>
                      <a:lnTo>
                        <a:pt x="478" y="234"/>
                      </a:lnTo>
                      <a:lnTo>
                        <a:pt x="484" y="228"/>
                      </a:lnTo>
                      <a:lnTo>
                        <a:pt x="508" y="208"/>
                      </a:lnTo>
                      <a:lnTo>
                        <a:pt x="508" y="208"/>
                      </a:lnTo>
                      <a:lnTo>
                        <a:pt x="522" y="194"/>
                      </a:lnTo>
                      <a:lnTo>
                        <a:pt x="530" y="182"/>
                      </a:lnTo>
                      <a:lnTo>
                        <a:pt x="536" y="168"/>
                      </a:lnTo>
                      <a:lnTo>
                        <a:pt x="538" y="152"/>
                      </a:lnTo>
                      <a:lnTo>
                        <a:pt x="538" y="152"/>
                      </a:lnTo>
                      <a:lnTo>
                        <a:pt x="538" y="142"/>
                      </a:lnTo>
                      <a:lnTo>
                        <a:pt x="534" y="130"/>
                      </a:lnTo>
                      <a:lnTo>
                        <a:pt x="526" y="118"/>
                      </a:lnTo>
                      <a:lnTo>
                        <a:pt x="518" y="106"/>
                      </a:lnTo>
                      <a:lnTo>
                        <a:pt x="518" y="106"/>
                      </a:lnTo>
                      <a:lnTo>
                        <a:pt x="510" y="98"/>
                      </a:lnTo>
                      <a:lnTo>
                        <a:pt x="502" y="92"/>
                      </a:lnTo>
                      <a:lnTo>
                        <a:pt x="496" y="90"/>
                      </a:lnTo>
                      <a:lnTo>
                        <a:pt x="490" y="88"/>
                      </a:lnTo>
                      <a:lnTo>
                        <a:pt x="490" y="88"/>
                      </a:lnTo>
                      <a:lnTo>
                        <a:pt x="472" y="90"/>
                      </a:lnTo>
                      <a:lnTo>
                        <a:pt x="456" y="92"/>
                      </a:lnTo>
                      <a:lnTo>
                        <a:pt x="444" y="98"/>
                      </a:lnTo>
                      <a:lnTo>
                        <a:pt x="438" y="102"/>
                      </a:lnTo>
                      <a:lnTo>
                        <a:pt x="402" y="102"/>
                      </a:lnTo>
                      <a:lnTo>
                        <a:pt x="402" y="78"/>
                      </a:lnTo>
                      <a:lnTo>
                        <a:pt x="402" y="78"/>
                      </a:lnTo>
                      <a:lnTo>
                        <a:pt x="404" y="72"/>
                      </a:lnTo>
                      <a:lnTo>
                        <a:pt x="408" y="66"/>
                      </a:lnTo>
                      <a:lnTo>
                        <a:pt x="420" y="54"/>
                      </a:lnTo>
                      <a:lnTo>
                        <a:pt x="420" y="54"/>
                      </a:lnTo>
                      <a:lnTo>
                        <a:pt x="424" y="50"/>
                      </a:lnTo>
                      <a:lnTo>
                        <a:pt x="428" y="44"/>
                      </a:lnTo>
                      <a:lnTo>
                        <a:pt x="430" y="40"/>
                      </a:lnTo>
                      <a:lnTo>
                        <a:pt x="430" y="34"/>
                      </a:lnTo>
                      <a:lnTo>
                        <a:pt x="430" y="34"/>
                      </a:lnTo>
                      <a:lnTo>
                        <a:pt x="428" y="26"/>
                      </a:lnTo>
                      <a:lnTo>
                        <a:pt x="426" y="20"/>
                      </a:lnTo>
                      <a:lnTo>
                        <a:pt x="420" y="14"/>
                      </a:lnTo>
                      <a:lnTo>
                        <a:pt x="414" y="8"/>
                      </a:lnTo>
                      <a:lnTo>
                        <a:pt x="404" y="6"/>
                      </a:lnTo>
                      <a:lnTo>
                        <a:pt x="392" y="2"/>
                      </a:lnTo>
                      <a:lnTo>
                        <a:pt x="362" y="0"/>
                      </a:lnTo>
                      <a:lnTo>
                        <a:pt x="362" y="0"/>
                      </a:lnTo>
                      <a:lnTo>
                        <a:pt x="354" y="2"/>
                      </a:lnTo>
                      <a:lnTo>
                        <a:pt x="346" y="4"/>
                      </a:lnTo>
                      <a:lnTo>
                        <a:pt x="342" y="8"/>
                      </a:lnTo>
                      <a:lnTo>
                        <a:pt x="338" y="14"/>
                      </a:lnTo>
                      <a:lnTo>
                        <a:pt x="338" y="14"/>
                      </a:lnTo>
                      <a:lnTo>
                        <a:pt x="334" y="22"/>
                      </a:lnTo>
                      <a:lnTo>
                        <a:pt x="326" y="26"/>
                      </a:lnTo>
                      <a:lnTo>
                        <a:pt x="316" y="30"/>
                      </a:lnTo>
                      <a:lnTo>
                        <a:pt x="304" y="32"/>
                      </a:lnTo>
                      <a:lnTo>
                        <a:pt x="304" y="32"/>
                      </a:lnTo>
                      <a:lnTo>
                        <a:pt x="268" y="28"/>
                      </a:lnTo>
                      <a:lnTo>
                        <a:pt x="26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15">
                  <a:extLst>
                    <a:ext uri="{FF2B5EF4-FFF2-40B4-BE49-F238E27FC236}">
                      <a16:creationId xmlns:a16="http://schemas.microsoft.com/office/drawing/2014/main" id="{191B18C6-5A40-4704-A033-A050B29D7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4" y="456"/>
                  <a:ext cx="740" cy="980"/>
                </a:xfrm>
                <a:custGeom>
                  <a:avLst/>
                  <a:gdLst>
                    <a:gd name="T0" fmla="*/ 492 w 740"/>
                    <a:gd name="T1" fmla="*/ 508 h 980"/>
                    <a:gd name="T2" fmla="*/ 436 w 740"/>
                    <a:gd name="T3" fmla="*/ 478 h 980"/>
                    <a:gd name="T4" fmla="*/ 380 w 740"/>
                    <a:gd name="T5" fmla="*/ 462 h 980"/>
                    <a:gd name="T6" fmla="*/ 348 w 740"/>
                    <a:gd name="T7" fmla="*/ 422 h 980"/>
                    <a:gd name="T8" fmla="*/ 346 w 740"/>
                    <a:gd name="T9" fmla="*/ 370 h 980"/>
                    <a:gd name="T10" fmla="*/ 384 w 740"/>
                    <a:gd name="T11" fmla="*/ 276 h 980"/>
                    <a:gd name="T12" fmla="*/ 418 w 740"/>
                    <a:gd name="T13" fmla="*/ 172 h 980"/>
                    <a:gd name="T14" fmla="*/ 404 w 740"/>
                    <a:gd name="T15" fmla="*/ 162 h 980"/>
                    <a:gd name="T16" fmla="*/ 366 w 740"/>
                    <a:gd name="T17" fmla="*/ 144 h 980"/>
                    <a:gd name="T18" fmla="*/ 352 w 740"/>
                    <a:gd name="T19" fmla="*/ 106 h 980"/>
                    <a:gd name="T20" fmla="*/ 346 w 740"/>
                    <a:gd name="T21" fmla="*/ 88 h 980"/>
                    <a:gd name="T22" fmla="*/ 280 w 740"/>
                    <a:gd name="T23" fmla="*/ 42 h 980"/>
                    <a:gd name="T24" fmla="*/ 270 w 740"/>
                    <a:gd name="T25" fmla="*/ 0 h 980"/>
                    <a:gd name="T26" fmla="*/ 250 w 740"/>
                    <a:gd name="T27" fmla="*/ 0 h 980"/>
                    <a:gd name="T28" fmla="*/ 226 w 740"/>
                    <a:gd name="T29" fmla="*/ 12 h 980"/>
                    <a:gd name="T30" fmla="*/ 194 w 740"/>
                    <a:gd name="T31" fmla="*/ 28 h 980"/>
                    <a:gd name="T32" fmla="*/ 148 w 740"/>
                    <a:gd name="T33" fmla="*/ 36 h 980"/>
                    <a:gd name="T34" fmla="*/ 120 w 740"/>
                    <a:gd name="T35" fmla="*/ 72 h 980"/>
                    <a:gd name="T36" fmla="*/ 124 w 740"/>
                    <a:gd name="T37" fmla="*/ 96 h 980"/>
                    <a:gd name="T38" fmla="*/ 156 w 740"/>
                    <a:gd name="T39" fmla="*/ 148 h 980"/>
                    <a:gd name="T40" fmla="*/ 166 w 740"/>
                    <a:gd name="T41" fmla="*/ 230 h 980"/>
                    <a:gd name="T42" fmla="*/ 154 w 740"/>
                    <a:gd name="T43" fmla="*/ 260 h 980"/>
                    <a:gd name="T44" fmla="*/ 102 w 740"/>
                    <a:gd name="T45" fmla="*/ 298 h 980"/>
                    <a:gd name="T46" fmla="*/ 20 w 740"/>
                    <a:gd name="T47" fmla="*/ 342 h 980"/>
                    <a:gd name="T48" fmla="*/ 0 w 740"/>
                    <a:gd name="T49" fmla="*/ 368 h 980"/>
                    <a:gd name="T50" fmla="*/ 20 w 740"/>
                    <a:gd name="T51" fmla="*/ 430 h 980"/>
                    <a:gd name="T52" fmla="*/ 64 w 740"/>
                    <a:gd name="T53" fmla="*/ 502 h 980"/>
                    <a:gd name="T54" fmla="*/ 76 w 740"/>
                    <a:gd name="T55" fmla="*/ 584 h 980"/>
                    <a:gd name="T56" fmla="*/ 92 w 740"/>
                    <a:gd name="T57" fmla="*/ 608 h 980"/>
                    <a:gd name="T58" fmla="*/ 128 w 740"/>
                    <a:gd name="T59" fmla="*/ 642 h 980"/>
                    <a:gd name="T60" fmla="*/ 184 w 740"/>
                    <a:gd name="T61" fmla="*/ 664 h 980"/>
                    <a:gd name="T62" fmla="*/ 218 w 740"/>
                    <a:gd name="T63" fmla="*/ 692 h 980"/>
                    <a:gd name="T64" fmla="*/ 240 w 740"/>
                    <a:gd name="T65" fmla="*/ 734 h 980"/>
                    <a:gd name="T66" fmla="*/ 276 w 740"/>
                    <a:gd name="T67" fmla="*/ 764 h 980"/>
                    <a:gd name="T68" fmla="*/ 326 w 740"/>
                    <a:gd name="T69" fmla="*/ 808 h 980"/>
                    <a:gd name="T70" fmla="*/ 340 w 740"/>
                    <a:gd name="T71" fmla="*/ 872 h 980"/>
                    <a:gd name="T72" fmla="*/ 348 w 740"/>
                    <a:gd name="T73" fmla="*/ 892 h 980"/>
                    <a:gd name="T74" fmla="*/ 408 w 740"/>
                    <a:gd name="T75" fmla="*/ 894 h 980"/>
                    <a:gd name="T76" fmla="*/ 414 w 740"/>
                    <a:gd name="T77" fmla="*/ 894 h 980"/>
                    <a:gd name="T78" fmla="*/ 452 w 740"/>
                    <a:gd name="T79" fmla="*/ 930 h 980"/>
                    <a:gd name="T80" fmla="*/ 470 w 740"/>
                    <a:gd name="T81" fmla="*/ 952 h 980"/>
                    <a:gd name="T82" fmla="*/ 508 w 740"/>
                    <a:gd name="T83" fmla="*/ 950 h 980"/>
                    <a:gd name="T84" fmla="*/ 512 w 740"/>
                    <a:gd name="T85" fmla="*/ 948 h 980"/>
                    <a:gd name="T86" fmla="*/ 558 w 740"/>
                    <a:gd name="T87" fmla="*/ 978 h 980"/>
                    <a:gd name="T88" fmla="*/ 562 w 740"/>
                    <a:gd name="T89" fmla="*/ 968 h 980"/>
                    <a:gd name="T90" fmla="*/ 576 w 740"/>
                    <a:gd name="T91" fmla="*/ 954 h 980"/>
                    <a:gd name="T92" fmla="*/ 660 w 740"/>
                    <a:gd name="T93" fmla="*/ 872 h 980"/>
                    <a:gd name="T94" fmla="*/ 680 w 740"/>
                    <a:gd name="T95" fmla="*/ 858 h 980"/>
                    <a:gd name="T96" fmla="*/ 716 w 740"/>
                    <a:gd name="T97" fmla="*/ 842 h 980"/>
                    <a:gd name="T98" fmla="*/ 728 w 740"/>
                    <a:gd name="T99" fmla="*/ 820 h 980"/>
                    <a:gd name="T100" fmla="*/ 738 w 740"/>
                    <a:gd name="T101" fmla="*/ 796 h 980"/>
                    <a:gd name="T102" fmla="*/ 740 w 740"/>
                    <a:gd name="T103" fmla="*/ 782 h 980"/>
                    <a:gd name="T104" fmla="*/ 716 w 740"/>
                    <a:gd name="T105" fmla="*/ 758 h 980"/>
                    <a:gd name="T106" fmla="*/ 676 w 740"/>
                    <a:gd name="T107" fmla="*/ 724 h 980"/>
                    <a:gd name="T108" fmla="*/ 670 w 740"/>
                    <a:gd name="T109" fmla="*/ 716 h 980"/>
                    <a:gd name="T110" fmla="*/ 602 w 740"/>
                    <a:gd name="T111" fmla="*/ 650 h 980"/>
                    <a:gd name="T112" fmla="*/ 552 w 740"/>
                    <a:gd name="T113" fmla="*/ 572 h 980"/>
                    <a:gd name="T114" fmla="*/ 544 w 740"/>
                    <a:gd name="T115" fmla="*/ 554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980">
                      <a:moveTo>
                        <a:pt x="530" y="540"/>
                      </a:moveTo>
                      <a:lnTo>
                        <a:pt x="530" y="540"/>
                      </a:lnTo>
                      <a:lnTo>
                        <a:pt x="506" y="520"/>
                      </a:lnTo>
                      <a:lnTo>
                        <a:pt x="492" y="508"/>
                      </a:lnTo>
                      <a:lnTo>
                        <a:pt x="492" y="508"/>
                      </a:lnTo>
                      <a:lnTo>
                        <a:pt x="478" y="496"/>
                      </a:lnTo>
                      <a:lnTo>
                        <a:pt x="460" y="486"/>
                      </a:lnTo>
                      <a:lnTo>
                        <a:pt x="436" y="478"/>
                      </a:lnTo>
                      <a:lnTo>
                        <a:pt x="406" y="472"/>
                      </a:lnTo>
                      <a:lnTo>
                        <a:pt x="406" y="472"/>
                      </a:lnTo>
                      <a:lnTo>
                        <a:pt x="392" y="468"/>
                      </a:lnTo>
                      <a:lnTo>
                        <a:pt x="380" y="462"/>
                      </a:lnTo>
                      <a:lnTo>
                        <a:pt x="368" y="454"/>
                      </a:lnTo>
                      <a:lnTo>
                        <a:pt x="360" y="446"/>
                      </a:lnTo>
                      <a:lnTo>
                        <a:pt x="352" y="434"/>
                      </a:lnTo>
                      <a:lnTo>
                        <a:pt x="348" y="422"/>
                      </a:lnTo>
                      <a:lnTo>
                        <a:pt x="346" y="408"/>
                      </a:lnTo>
                      <a:lnTo>
                        <a:pt x="344" y="392"/>
                      </a:lnTo>
                      <a:lnTo>
                        <a:pt x="344" y="392"/>
                      </a:lnTo>
                      <a:lnTo>
                        <a:pt x="346" y="370"/>
                      </a:lnTo>
                      <a:lnTo>
                        <a:pt x="354" y="344"/>
                      </a:lnTo>
                      <a:lnTo>
                        <a:pt x="366" y="312"/>
                      </a:lnTo>
                      <a:lnTo>
                        <a:pt x="384" y="276"/>
                      </a:lnTo>
                      <a:lnTo>
                        <a:pt x="384" y="276"/>
                      </a:lnTo>
                      <a:lnTo>
                        <a:pt x="398" y="244"/>
                      </a:lnTo>
                      <a:lnTo>
                        <a:pt x="410" y="216"/>
                      </a:lnTo>
                      <a:lnTo>
                        <a:pt x="416" y="192"/>
                      </a:lnTo>
                      <a:lnTo>
                        <a:pt x="418" y="172"/>
                      </a:lnTo>
                      <a:lnTo>
                        <a:pt x="418" y="172"/>
                      </a:lnTo>
                      <a:lnTo>
                        <a:pt x="414" y="168"/>
                      </a:lnTo>
                      <a:lnTo>
                        <a:pt x="404" y="162"/>
                      </a:lnTo>
                      <a:lnTo>
                        <a:pt x="404" y="162"/>
                      </a:lnTo>
                      <a:lnTo>
                        <a:pt x="378" y="150"/>
                      </a:lnTo>
                      <a:lnTo>
                        <a:pt x="366" y="144"/>
                      </a:lnTo>
                      <a:lnTo>
                        <a:pt x="366" y="144"/>
                      </a:lnTo>
                      <a:lnTo>
                        <a:pt x="366" y="144"/>
                      </a:lnTo>
                      <a:lnTo>
                        <a:pt x="362" y="138"/>
                      </a:lnTo>
                      <a:lnTo>
                        <a:pt x="356" y="130"/>
                      </a:lnTo>
                      <a:lnTo>
                        <a:pt x="354" y="120"/>
                      </a:lnTo>
                      <a:lnTo>
                        <a:pt x="352" y="106"/>
                      </a:lnTo>
                      <a:lnTo>
                        <a:pt x="352" y="106"/>
                      </a:lnTo>
                      <a:lnTo>
                        <a:pt x="350" y="96"/>
                      </a:lnTo>
                      <a:lnTo>
                        <a:pt x="346" y="88"/>
                      </a:lnTo>
                      <a:lnTo>
                        <a:pt x="346" y="88"/>
                      </a:lnTo>
                      <a:lnTo>
                        <a:pt x="324" y="80"/>
                      </a:lnTo>
                      <a:lnTo>
                        <a:pt x="304" y="68"/>
                      </a:lnTo>
                      <a:lnTo>
                        <a:pt x="290" y="56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8" y="38"/>
                      </a:lnTo>
                      <a:lnTo>
                        <a:pt x="278" y="38"/>
                      </a:lnTo>
                      <a:lnTo>
                        <a:pt x="270" y="0"/>
                      </a:lnTo>
                      <a:lnTo>
                        <a:pt x="270" y="0"/>
                      </a:lnTo>
                      <a:lnTo>
                        <a:pt x="256" y="0"/>
                      </a:lnTo>
                      <a:lnTo>
                        <a:pt x="256" y="0"/>
                      </a:lnTo>
                      <a:lnTo>
                        <a:pt x="250" y="0"/>
                      </a:lnTo>
                      <a:lnTo>
                        <a:pt x="242" y="2"/>
                      </a:lnTo>
                      <a:lnTo>
                        <a:pt x="234" y="6"/>
                      </a:lnTo>
                      <a:lnTo>
                        <a:pt x="226" y="12"/>
                      </a:lnTo>
                      <a:lnTo>
                        <a:pt x="226" y="12"/>
                      </a:lnTo>
                      <a:lnTo>
                        <a:pt x="218" y="18"/>
                      </a:lnTo>
                      <a:lnTo>
                        <a:pt x="210" y="24"/>
                      </a:lnTo>
                      <a:lnTo>
                        <a:pt x="202" y="26"/>
                      </a:lnTo>
                      <a:lnTo>
                        <a:pt x="194" y="28"/>
                      </a:lnTo>
                      <a:lnTo>
                        <a:pt x="194" y="28"/>
                      </a:lnTo>
                      <a:lnTo>
                        <a:pt x="176" y="28"/>
                      </a:lnTo>
                      <a:lnTo>
                        <a:pt x="162" y="32"/>
                      </a:lnTo>
                      <a:lnTo>
                        <a:pt x="148" y="36"/>
                      </a:lnTo>
                      <a:lnTo>
                        <a:pt x="138" y="42"/>
                      </a:lnTo>
                      <a:lnTo>
                        <a:pt x="130" y="50"/>
                      </a:lnTo>
                      <a:lnTo>
                        <a:pt x="124" y="60"/>
                      </a:lnTo>
                      <a:lnTo>
                        <a:pt x="120" y="72"/>
                      </a:lnTo>
                      <a:lnTo>
                        <a:pt x="118" y="86"/>
                      </a:lnTo>
                      <a:lnTo>
                        <a:pt x="118" y="86"/>
                      </a:lnTo>
                      <a:lnTo>
                        <a:pt x="120" y="90"/>
                      </a:lnTo>
                      <a:lnTo>
                        <a:pt x="124" y="96"/>
                      </a:lnTo>
                      <a:lnTo>
                        <a:pt x="138" y="116"/>
                      </a:lnTo>
                      <a:lnTo>
                        <a:pt x="138" y="116"/>
                      </a:lnTo>
                      <a:lnTo>
                        <a:pt x="152" y="140"/>
                      </a:lnTo>
                      <a:lnTo>
                        <a:pt x="156" y="148"/>
                      </a:lnTo>
                      <a:lnTo>
                        <a:pt x="158" y="154"/>
                      </a:lnTo>
                      <a:lnTo>
                        <a:pt x="158" y="154"/>
                      </a:lnTo>
                      <a:lnTo>
                        <a:pt x="164" y="204"/>
                      </a:lnTo>
                      <a:lnTo>
                        <a:pt x="166" y="230"/>
                      </a:lnTo>
                      <a:lnTo>
                        <a:pt x="166" y="230"/>
                      </a:lnTo>
                      <a:lnTo>
                        <a:pt x="164" y="240"/>
                      </a:lnTo>
                      <a:lnTo>
                        <a:pt x="160" y="250"/>
                      </a:lnTo>
                      <a:lnTo>
                        <a:pt x="154" y="260"/>
                      </a:lnTo>
                      <a:lnTo>
                        <a:pt x="144" y="270"/>
                      </a:lnTo>
                      <a:lnTo>
                        <a:pt x="132" y="280"/>
                      </a:lnTo>
                      <a:lnTo>
                        <a:pt x="118" y="290"/>
                      </a:lnTo>
                      <a:lnTo>
                        <a:pt x="102" y="298"/>
                      </a:lnTo>
                      <a:lnTo>
                        <a:pt x="82" y="308"/>
                      </a:lnTo>
                      <a:lnTo>
                        <a:pt x="82" y="308"/>
                      </a:lnTo>
                      <a:lnTo>
                        <a:pt x="46" y="326"/>
                      </a:lnTo>
                      <a:lnTo>
                        <a:pt x="20" y="342"/>
                      </a:lnTo>
                      <a:lnTo>
                        <a:pt x="10" y="350"/>
                      </a:lnTo>
                      <a:lnTo>
                        <a:pt x="4" y="356"/>
                      </a:lnTo>
                      <a:lnTo>
                        <a:pt x="0" y="362"/>
                      </a:lnTo>
                      <a:lnTo>
                        <a:pt x="0" y="368"/>
                      </a:lnTo>
                      <a:lnTo>
                        <a:pt x="0" y="368"/>
                      </a:lnTo>
                      <a:lnTo>
                        <a:pt x="2" y="386"/>
                      </a:lnTo>
                      <a:lnTo>
                        <a:pt x="8" y="408"/>
                      </a:lnTo>
                      <a:lnTo>
                        <a:pt x="20" y="430"/>
                      </a:lnTo>
                      <a:lnTo>
                        <a:pt x="38" y="456"/>
                      </a:lnTo>
                      <a:lnTo>
                        <a:pt x="38" y="456"/>
                      </a:lnTo>
                      <a:lnTo>
                        <a:pt x="52" y="480"/>
                      </a:lnTo>
                      <a:lnTo>
                        <a:pt x="64" y="502"/>
                      </a:lnTo>
                      <a:lnTo>
                        <a:pt x="72" y="522"/>
                      </a:lnTo>
                      <a:lnTo>
                        <a:pt x="74" y="538"/>
                      </a:lnTo>
                      <a:lnTo>
                        <a:pt x="74" y="538"/>
                      </a:lnTo>
                      <a:lnTo>
                        <a:pt x="76" y="584"/>
                      </a:lnTo>
                      <a:lnTo>
                        <a:pt x="76" y="584"/>
                      </a:lnTo>
                      <a:lnTo>
                        <a:pt x="76" y="586"/>
                      </a:lnTo>
                      <a:lnTo>
                        <a:pt x="76" y="586"/>
                      </a:lnTo>
                      <a:lnTo>
                        <a:pt x="92" y="608"/>
                      </a:lnTo>
                      <a:lnTo>
                        <a:pt x="106" y="622"/>
                      </a:lnTo>
                      <a:lnTo>
                        <a:pt x="118" y="634"/>
                      </a:lnTo>
                      <a:lnTo>
                        <a:pt x="128" y="642"/>
                      </a:lnTo>
                      <a:lnTo>
                        <a:pt x="128" y="642"/>
                      </a:lnTo>
                      <a:lnTo>
                        <a:pt x="128" y="642"/>
                      </a:lnTo>
                      <a:lnTo>
                        <a:pt x="150" y="650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204" y="676"/>
                      </a:lnTo>
                      <a:lnTo>
                        <a:pt x="218" y="692"/>
                      </a:lnTo>
                      <a:lnTo>
                        <a:pt x="228" y="708"/>
                      </a:lnTo>
                      <a:lnTo>
                        <a:pt x="236" y="726"/>
                      </a:lnTo>
                      <a:lnTo>
                        <a:pt x="236" y="726"/>
                      </a:lnTo>
                      <a:lnTo>
                        <a:pt x="240" y="734"/>
                      </a:lnTo>
                      <a:lnTo>
                        <a:pt x="248" y="744"/>
                      </a:lnTo>
                      <a:lnTo>
                        <a:pt x="260" y="754"/>
                      </a:lnTo>
                      <a:lnTo>
                        <a:pt x="276" y="764"/>
                      </a:lnTo>
                      <a:lnTo>
                        <a:pt x="276" y="764"/>
                      </a:lnTo>
                      <a:lnTo>
                        <a:pt x="296" y="776"/>
                      </a:lnTo>
                      <a:lnTo>
                        <a:pt x="312" y="788"/>
                      </a:lnTo>
                      <a:lnTo>
                        <a:pt x="322" y="800"/>
                      </a:lnTo>
                      <a:lnTo>
                        <a:pt x="326" y="808"/>
                      </a:lnTo>
                      <a:lnTo>
                        <a:pt x="326" y="808"/>
                      </a:lnTo>
                      <a:lnTo>
                        <a:pt x="328" y="818"/>
                      </a:lnTo>
                      <a:lnTo>
                        <a:pt x="332" y="830"/>
                      </a:lnTo>
                      <a:lnTo>
                        <a:pt x="340" y="872"/>
                      </a:lnTo>
                      <a:lnTo>
                        <a:pt x="340" y="870"/>
                      </a:lnTo>
                      <a:lnTo>
                        <a:pt x="340" y="870"/>
                      </a:lnTo>
                      <a:lnTo>
                        <a:pt x="344" y="884"/>
                      </a:lnTo>
                      <a:lnTo>
                        <a:pt x="348" y="892"/>
                      </a:lnTo>
                      <a:lnTo>
                        <a:pt x="354" y="898"/>
                      </a:lnTo>
                      <a:lnTo>
                        <a:pt x="360" y="902"/>
                      </a:lnTo>
                      <a:lnTo>
                        <a:pt x="360" y="902"/>
                      </a:lnTo>
                      <a:lnTo>
                        <a:pt x="408" y="894"/>
                      </a:lnTo>
                      <a:lnTo>
                        <a:pt x="408" y="894"/>
                      </a:lnTo>
                      <a:lnTo>
                        <a:pt x="412" y="894"/>
                      </a:lnTo>
                      <a:lnTo>
                        <a:pt x="412" y="894"/>
                      </a:lnTo>
                      <a:lnTo>
                        <a:pt x="414" y="894"/>
                      </a:lnTo>
                      <a:lnTo>
                        <a:pt x="418" y="894"/>
                      </a:lnTo>
                      <a:lnTo>
                        <a:pt x="426" y="902"/>
                      </a:lnTo>
                      <a:lnTo>
                        <a:pt x="438" y="914"/>
                      </a:lnTo>
                      <a:lnTo>
                        <a:pt x="452" y="930"/>
                      </a:lnTo>
                      <a:lnTo>
                        <a:pt x="452" y="930"/>
                      </a:lnTo>
                      <a:lnTo>
                        <a:pt x="458" y="940"/>
                      </a:lnTo>
                      <a:lnTo>
                        <a:pt x="464" y="946"/>
                      </a:lnTo>
                      <a:lnTo>
                        <a:pt x="470" y="952"/>
                      </a:lnTo>
                      <a:lnTo>
                        <a:pt x="476" y="954"/>
                      </a:lnTo>
                      <a:lnTo>
                        <a:pt x="476" y="954"/>
                      </a:lnTo>
                      <a:lnTo>
                        <a:pt x="494" y="952"/>
                      </a:lnTo>
                      <a:lnTo>
                        <a:pt x="508" y="950"/>
                      </a:lnTo>
                      <a:lnTo>
                        <a:pt x="508" y="950"/>
                      </a:lnTo>
                      <a:lnTo>
                        <a:pt x="510" y="950"/>
                      </a:lnTo>
                      <a:lnTo>
                        <a:pt x="512" y="948"/>
                      </a:lnTo>
                      <a:lnTo>
                        <a:pt x="512" y="948"/>
                      </a:lnTo>
                      <a:lnTo>
                        <a:pt x="520" y="950"/>
                      </a:lnTo>
                      <a:lnTo>
                        <a:pt x="530" y="956"/>
                      </a:lnTo>
                      <a:lnTo>
                        <a:pt x="544" y="966"/>
                      </a:lnTo>
                      <a:lnTo>
                        <a:pt x="558" y="978"/>
                      </a:lnTo>
                      <a:lnTo>
                        <a:pt x="560" y="980"/>
                      </a:lnTo>
                      <a:lnTo>
                        <a:pt x="560" y="978"/>
                      </a:lnTo>
                      <a:lnTo>
                        <a:pt x="560" y="978"/>
                      </a:lnTo>
                      <a:lnTo>
                        <a:pt x="562" y="968"/>
                      </a:lnTo>
                      <a:lnTo>
                        <a:pt x="566" y="960"/>
                      </a:lnTo>
                      <a:lnTo>
                        <a:pt x="570" y="954"/>
                      </a:lnTo>
                      <a:lnTo>
                        <a:pt x="576" y="954"/>
                      </a:lnTo>
                      <a:lnTo>
                        <a:pt x="576" y="954"/>
                      </a:lnTo>
                      <a:lnTo>
                        <a:pt x="578" y="954"/>
                      </a:lnTo>
                      <a:lnTo>
                        <a:pt x="578" y="954"/>
                      </a:lnTo>
                      <a:lnTo>
                        <a:pt x="606" y="922"/>
                      </a:lnTo>
                      <a:lnTo>
                        <a:pt x="660" y="872"/>
                      </a:lnTo>
                      <a:lnTo>
                        <a:pt x="658" y="872"/>
                      </a:lnTo>
                      <a:lnTo>
                        <a:pt x="658" y="872"/>
                      </a:lnTo>
                      <a:lnTo>
                        <a:pt x="668" y="866"/>
                      </a:lnTo>
                      <a:lnTo>
                        <a:pt x="680" y="858"/>
                      </a:lnTo>
                      <a:lnTo>
                        <a:pt x="694" y="852"/>
                      </a:lnTo>
                      <a:lnTo>
                        <a:pt x="708" y="848"/>
                      </a:lnTo>
                      <a:lnTo>
                        <a:pt x="708" y="848"/>
                      </a:lnTo>
                      <a:lnTo>
                        <a:pt x="716" y="842"/>
                      </a:lnTo>
                      <a:lnTo>
                        <a:pt x="720" y="834"/>
                      </a:lnTo>
                      <a:lnTo>
                        <a:pt x="720" y="834"/>
                      </a:lnTo>
                      <a:lnTo>
                        <a:pt x="720" y="834"/>
                      </a:lnTo>
                      <a:lnTo>
                        <a:pt x="728" y="820"/>
                      </a:lnTo>
                      <a:lnTo>
                        <a:pt x="738" y="808"/>
                      </a:lnTo>
                      <a:lnTo>
                        <a:pt x="738" y="808"/>
                      </a:lnTo>
                      <a:lnTo>
                        <a:pt x="738" y="804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40" y="782"/>
                      </a:lnTo>
                      <a:lnTo>
                        <a:pt x="740" y="782"/>
                      </a:lnTo>
                      <a:lnTo>
                        <a:pt x="732" y="770"/>
                      </a:lnTo>
                      <a:lnTo>
                        <a:pt x="716" y="758"/>
                      </a:lnTo>
                      <a:lnTo>
                        <a:pt x="716" y="758"/>
                      </a:lnTo>
                      <a:lnTo>
                        <a:pt x="716" y="758"/>
                      </a:lnTo>
                      <a:lnTo>
                        <a:pt x="680" y="726"/>
                      </a:lnTo>
                      <a:lnTo>
                        <a:pt x="680" y="726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0" y="716"/>
                      </a:lnTo>
                      <a:lnTo>
                        <a:pt x="604" y="650"/>
                      </a:lnTo>
                      <a:lnTo>
                        <a:pt x="604" y="650"/>
                      </a:lnTo>
                      <a:lnTo>
                        <a:pt x="602" y="650"/>
                      </a:lnTo>
                      <a:lnTo>
                        <a:pt x="602" y="650"/>
                      </a:lnTo>
                      <a:lnTo>
                        <a:pt x="588" y="636"/>
                      </a:lnTo>
                      <a:lnTo>
                        <a:pt x="574" y="616"/>
                      </a:lnTo>
                      <a:lnTo>
                        <a:pt x="562" y="596"/>
                      </a:lnTo>
                      <a:lnTo>
                        <a:pt x="552" y="572"/>
                      </a:lnTo>
                      <a:lnTo>
                        <a:pt x="554" y="572"/>
                      </a:lnTo>
                      <a:lnTo>
                        <a:pt x="554" y="572"/>
                      </a:lnTo>
                      <a:lnTo>
                        <a:pt x="550" y="562"/>
                      </a:lnTo>
                      <a:lnTo>
                        <a:pt x="544" y="554"/>
                      </a:lnTo>
                      <a:lnTo>
                        <a:pt x="530" y="540"/>
                      </a:lnTo>
                      <a:lnTo>
                        <a:pt x="530" y="5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Freeform 16">
                  <a:extLst>
                    <a:ext uri="{FF2B5EF4-FFF2-40B4-BE49-F238E27FC236}">
                      <a16:creationId xmlns:a16="http://schemas.microsoft.com/office/drawing/2014/main" id="{A3B6D335-65FF-497C-9533-D0A53F1C2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8" y="1064"/>
                  <a:ext cx="1032" cy="782"/>
                </a:xfrm>
                <a:custGeom>
                  <a:avLst/>
                  <a:gdLst>
                    <a:gd name="T0" fmla="*/ 772 w 1032"/>
                    <a:gd name="T1" fmla="*/ 238 h 782"/>
                    <a:gd name="T2" fmla="*/ 748 w 1032"/>
                    <a:gd name="T3" fmla="*/ 266 h 782"/>
                    <a:gd name="T4" fmla="*/ 720 w 1032"/>
                    <a:gd name="T5" fmla="*/ 274 h 782"/>
                    <a:gd name="T6" fmla="*/ 704 w 1032"/>
                    <a:gd name="T7" fmla="*/ 286 h 782"/>
                    <a:gd name="T8" fmla="*/ 622 w 1032"/>
                    <a:gd name="T9" fmla="*/ 364 h 782"/>
                    <a:gd name="T10" fmla="*/ 610 w 1032"/>
                    <a:gd name="T11" fmla="*/ 374 h 782"/>
                    <a:gd name="T12" fmla="*/ 610 w 1032"/>
                    <a:gd name="T13" fmla="*/ 394 h 782"/>
                    <a:gd name="T14" fmla="*/ 568 w 1032"/>
                    <a:gd name="T15" fmla="*/ 394 h 782"/>
                    <a:gd name="T16" fmla="*/ 522 w 1032"/>
                    <a:gd name="T17" fmla="*/ 372 h 782"/>
                    <a:gd name="T18" fmla="*/ 454 w 1032"/>
                    <a:gd name="T19" fmla="*/ 338 h 782"/>
                    <a:gd name="T20" fmla="*/ 386 w 1032"/>
                    <a:gd name="T21" fmla="*/ 322 h 782"/>
                    <a:gd name="T22" fmla="*/ 346 w 1032"/>
                    <a:gd name="T23" fmla="*/ 292 h 782"/>
                    <a:gd name="T24" fmla="*/ 326 w 1032"/>
                    <a:gd name="T25" fmla="*/ 210 h 782"/>
                    <a:gd name="T26" fmla="*/ 286 w 1032"/>
                    <a:gd name="T27" fmla="*/ 178 h 782"/>
                    <a:gd name="T28" fmla="*/ 234 w 1032"/>
                    <a:gd name="T29" fmla="*/ 124 h 782"/>
                    <a:gd name="T30" fmla="*/ 196 w 1032"/>
                    <a:gd name="T31" fmla="*/ 82 h 782"/>
                    <a:gd name="T32" fmla="*/ 116 w 1032"/>
                    <a:gd name="T33" fmla="*/ 40 h 782"/>
                    <a:gd name="T34" fmla="*/ 24 w 1032"/>
                    <a:gd name="T35" fmla="*/ 56 h 782"/>
                    <a:gd name="T36" fmla="*/ 10 w 1032"/>
                    <a:gd name="T37" fmla="*/ 112 h 782"/>
                    <a:gd name="T38" fmla="*/ 40 w 1032"/>
                    <a:gd name="T39" fmla="*/ 136 h 782"/>
                    <a:gd name="T40" fmla="*/ 64 w 1032"/>
                    <a:gd name="T41" fmla="*/ 210 h 782"/>
                    <a:gd name="T42" fmla="*/ 114 w 1032"/>
                    <a:gd name="T43" fmla="*/ 304 h 782"/>
                    <a:gd name="T44" fmla="*/ 136 w 1032"/>
                    <a:gd name="T45" fmla="*/ 382 h 782"/>
                    <a:gd name="T46" fmla="*/ 130 w 1032"/>
                    <a:gd name="T47" fmla="*/ 430 h 782"/>
                    <a:gd name="T48" fmla="*/ 142 w 1032"/>
                    <a:gd name="T49" fmla="*/ 470 h 782"/>
                    <a:gd name="T50" fmla="*/ 90 w 1032"/>
                    <a:gd name="T51" fmla="*/ 512 h 782"/>
                    <a:gd name="T52" fmla="*/ 74 w 1032"/>
                    <a:gd name="T53" fmla="*/ 556 h 782"/>
                    <a:gd name="T54" fmla="*/ 202 w 1032"/>
                    <a:gd name="T55" fmla="*/ 610 h 782"/>
                    <a:gd name="T56" fmla="*/ 264 w 1032"/>
                    <a:gd name="T57" fmla="*/ 592 h 782"/>
                    <a:gd name="T58" fmla="*/ 296 w 1032"/>
                    <a:gd name="T59" fmla="*/ 626 h 782"/>
                    <a:gd name="T60" fmla="*/ 288 w 1032"/>
                    <a:gd name="T61" fmla="*/ 678 h 782"/>
                    <a:gd name="T62" fmla="*/ 310 w 1032"/>
                    <a:gd name="T63" fmla="*/ 688 h 782"/>
                    <a:gd name="T64" fmla="*/ 322 w 1032"/>
                    <a:gd name="T65" fmla="*/ 680 h 782"/>
                    <a:gd name="T66" fmla="*/ 344 w 1032"/>
                    <a:gd name="T67" fmla="*/ 684 h 782"/>
                    <a:gd name="T68" fmla="*/ 348 w 1032"/>
                    <a:gd name="T69" fmla="*/ 736 h 782"/>
                    <a:gd name="T70" fmla="*/ 336 w 1032"/>
                    <a:gd name="T71" fmla="*/ 752 h 782"/>
                    <a:gd name="T72" fmla="*/ 354 w 1032"/>
                    <a:gd name="T73" fmla="*/ 780 h 782"/>
                    <a:gd name="T74" fmla="*/ 392 w 1032"/>
                    <a:gd name="T75" fmla="*/ 756 h 782"/>
                    <a:gd name="T76" fmla="*/ 440 w 1032"/>
                    <a:gd name="T77" fmla="*/ 752 h 782"/>
                    <a:gd name="T78" fmla="*/ 492 w 1032"/>
                    <a:gd name="T79" fmla="*/ 780 h 782"/>
                    <a:gd name="T80" fmla="*/ 600 w 1032"/>
                    <a:gd name="T81" fmla="*/ 670 h 782"/>
                    <a:gd name="T82" fmla="*/ 664 w 1032"/>
                    <a:gd name="T83" fmla="*/ 620 h 782"/>
                    <a:gd name="T84" fmla="*/ 682 w 1032"/>
                    <a:gd name="T85" fmla="*/ 570 h 782"/>
                    <a:gd name="T86" fmla="*/ 752 w 1032"/>
                    <a:gd name="T87" fmla="*/ 542 h 782"/>
                    <a:gd name="T88" fmla="*/ 764 w 1032"/>
                    <a:gd name="T89" fmla="*/ 520 h 782"/>
                    <a:gd name="T90" fmla="*/ 792 w 1032"/>
                    <a:gd name="T91" fmla="*/ 488 h 782"/>
                    <a:gd name="T92" fmla="*/ 884 w 1032"/>
                    <a:gd name="T93" fmla="*/ 446 h 782"/>
                    <a:gd name="T94" fmla="*/ 940 w 1032"/>
                    <a:gd name="T95" fmla="*/ 412 h 782"/>
                    <a:gd name="T96" fmla="*/ 1030 w 1032"/>
                    <a:gd name="T97" fmla="*/ 394 h 782"/>
                    <a:gd name="T98" fmla="*/ 1018 w 1032"/>
                    <a:gd name="T99" fmla="*/ 342 h 782"/>
                    <a:gd name="T100" fmla="*/ 978 w 1032"/>
                    <a:gd name="T101" fmla="*/ 328 h 782"/>
                    <a:gd name="T102" fmla="*/ 882 w 1032"/>
                    <a:gd name="T103" fmla="*/ 328 h 782"/>
                    <a:gd name="T104" fmla="*/ 826 w 1032"/>
                    <a:gd name="T105" fmla="*/ 252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32" h="782">
                      <a:moveTo>
                        <a:pt x="782" y="224"/>
                      </a:moveTo>
                      <a:lnTo>
                        <a:pt x="782" y="224"/>
                      </a:lnTo>
                      <a:lnTo>
                        <a:pt x="782" y="224"/>
                      </a:lnTo>
                      <a:lnTo>
                        <a:pt x="782" y="224"/>
                      </a:lnTo>
                      <a:lnTo>
                        <a:pt x="776" y="230"/>
                      </a:lnTo>
                      <a:lnTo>
                        <a:pt x="772" y="238"/>
                      </a:lnTo>
                      <a:lnTo>
                        <a:pt x="772" y="238"/>
                      </a:lnTo>
                      <a:lnTo>
                        <a:pt x="772" y="238"/>
                      </a:lnTo>
                      <a:lnTo>
                        <a:pt x="768" y="246"/>
                      </a:lnTo>
                      <a:lnTo>
                        <a:pt x="762" y="254"/>
                      </a:lnTo>
                      <a:lnTo>
                        <a:pt x="756" y="260"/>
                      </a:lnTo>
                      <a:lnTo>
                        <a:pt x="748" y="266"/>
                      </a:lnTo>
                      <a:lnTo>
                        <a:pt x="748" y="266"/>
                      </a:lnTo>
                      <a:lnTo>
                        <a:pt x="746" y="268"/>
                      </a:lnTo>
                      <a:lnTo>
                        <a:pt x="742" y="268"/>
                      </a:lnTo>
                      <a:lnTo>
                        <a:pt x="742" y="268"/>
                      </a:lnTo>
                      <a:lnTo>
                        <a:pt x="730" y="270"/>
                      </a:lnTo>
                      <a:lnTo>
                        <a:pt x="720" y="274"/>
                      </a:lnTo>
                      <a:lnTo>
                        <a:pt x="712" y="278"/>
                      </a:lnTo>
                      <a:lnTo>
                        <a:pt x="706" y="284"/>
                      </a:lnTo>
                      <a:lnTo>
                        <a:pt x="706" y="284"/>
                      </a:lnTo>
                      <a:lnTo>
                        <a:pt x="704" y="284"/>
                      </a:lnTo>
                      <a:lnTo>
                        <a:pt x="704" y="286"/>
                      </a:lnTo>
                      <a:lnTo>
                        <a:pt x="704" y="286"/>
                      </a:lnTo>
                      <a:lnTo>
                        <a:pt x="646" y="340"/>
                      </a:lnTo>
                      <a:lnTo>
                        <a:pt x="630" y="352"/>
                      </a:lnTo>
                      <a:lnTo>
                        <a:pt x="624" y="356"/>
                      </a:lnTo>
                      <a:lnTo>
                        <a:pt x="624" y="356"/>
                      </a:lnTo>
                      <a:lnTo>
                        <a:pt x="624" y="360"/>
                      </a:lnTo>
                      <a:lnTo>
                        <a:pt x="622" y="364"/>
                      </a:lnTo>
                      <a:lnTo>
                        <a:pt x="618" y="368"/>
                      </a:lnTo>
                      <a:lnTo>
                        <a:pt x="610" y="372"/>
                      </a:lnTo>
                      <a:lnTo>
                        <a:pt x="610" y="372"/>
                      </a:lnTo>
                      <a:lnTo>
                        <a:pt x="608" y="374"/>
                      </a:lnTo>
                      <a:lnTo>
                        <a:pt x="608" y="374"/>
                      </a:lnTo>
                      <a:lnTo>
                        <a:pt x="610" y="374"/>
                      </a:lnTo>
                      <a:lnTo>
                        <a:pt x="612" y="376"/>
                      </a:lnTo>
                      <a:lnTo>
                        <a:pt x="614" y="384"/>
                      </a:lnTo>
                      <a:lnTo>
                        <a:pt x="614" y="384"/>
                      </a:lnTo>
                      <a:lnTo>
                        <a:pt x="612" y="390"/>
                      </a:lnTo>
                      <a:lnTo>
                        <a:pt x="610" y="394"/>
                      </a:lnTo>
                      <a:lnTo>
                        <a:pt x="610" y="394"/>
                      </a:lnTo>
                      <a:lnTo>
                        <a:pt x="604" y="398"/>
                      </a:lnTo>
                      <a:lnTo>
                        <a:pt x="600" y="398"/>
                      </a:lnTo>
                      <a:lnTo>
                        <a:pt x="578" y="398"/>
                      </a:lnTo>
                      <a:lnTo>
                        <a:pt x="578" y="398"/>
                      </a:lnTo>
                      <a:lnTo>
                        <a:pt x="574" y="398"/>
                      </a:lnTo>
                      <a:lnTo>
                        <a:pt x="568" y="394"/>
                      </a:lnTo>
                      <a:lnTo>
                        <a:pt x="568" y="394"/>
                      </a:lnTo>
                      <a:lnTo>
                        <a:pt x="550" y="378"/>
                      </a:lnTo>
                      <a:lnTo>
                        <a:pt x="542" y="372"/>
                      </a:lnTo>
                      <a:lnTo>
                        <a:pt x="538" y="370"/>
                      </a:lnTo>
                      <a:lnTo>
                        <a:pt x="538" y="370"/>
                      </a:lnTo>
                      <a:lnTo>
                        <a:pt x="522" y="372"/>
                      </a:lnTo>
                      <a:lnTo>
                        <a:pt x="502" y="374"/>
                      </a:lnTo>
                      <a:lnTo>
                        <a:pt x="502" y="374"/>
                      </a:lnTo>
                      <a:lnTo>
                        <a:pt x="490" y="372"/>
                      </a:lnTo>
                      <a:lnTo>
                        <a:pt x="478" y="366"/>
                      </a:lnTo>
                      <a:lnTo>
                        <a:pt x="466" y="354"/>
                      </a:lnTo>
                      <a:lnTo>
                        <a:pt x="454" y="338"/>
                      </a:lnTo>
                      <a:lnTo>
                        <a:pt x="454" y="338"/>
                      </a:lnTo>
                      <a:lnTo>
                        <a:pt x="438" y="314"/>
                      </a:lnTo>
                      <a:lnTo>
                        <a:pt x="438" y="314"/>
                      </a:lnTo>
                      <a:lnTo>
                        <a:pt x="404" y="320"/>
                      </a:lnTo>
                      <a:lnTo>
                        <a:pt x="386" y="322"/>
                      </a:lnTo>
                      <a:lnTo>
                        <a:pt x="386" y="322"/>
                      </a:lnTo>
                      <a:lnTo>
                        <a:pt x="378" y="320"/>
                      </a:lnTo>
                      <a:lnTo>
                        <a:pt x="370" y="318"/>
                      </a:lnTo>
                      <a:lnTo>
                        <a:pt x="364" y="316"/>
                      </a:lnTo>
                      <a:lnTo>
                        <a:pt x="356" y="310"/>
                      </a:lnTo>
                      <a:lnTo>
                        <a:pt x="352" y="302"/>
                      </a:lnTo>
                      <a:lnTo>
                        <a:pt x="346" y="292"/>
                      </a:lnTo>
                      <a:lnTo>
                        <a:pt x="338" y="270"/>
                      </a:lnTo>
                      <a:lnTo>
                        <a:pt x="338" y="270"/>
                      </a:lnTo>
                      <a:lnTo>
                        <a:pt x="338" y="268"/>
                      </a:lnTo>
                      <a:lnTo>
                        <a:pt x="338" y="268"/>
                      </a:lnTo>
                      <a:lnTo>
                        <a:pt x="332" y="230"/>
                      </a:lnTo>
                      <a:lnTo>
                        <a:pt x="326" y="210"/>
                      </a:lnTo>
                      <a:lnTo>
                        <a:pt x="326" y="210"/>
                      </a:lnTo>
                      <a:lnTo>
                        <a:pt x="326" y="210"/>
                      </a:lnTo>
                      <a:lnTo>
                        <a:pt x="314" y="198"/>
                      </a:lnTo>
                      <a:lnTo>
                        <a:pt x="302" y="188"/>
                      </a:lnTo>
                      <a:lnTo>
                        <a:pt x="286" y="178"/>
                      </a:lnTo>
                      <a:lnTo>
                        <a:pt x="286" y="178"/>
                      </a:lnTo>
                      <a:lnTo>
                        <a:pt x="266" y="166"/>
                      </a:lnTo>
                      <a:lnTo>
                        <a:pt x="250" y="152"/>
                      </a:lnTo>
                      <a:lnTo>
                        <a:pt x="240" y="138"/>
                      </a:lnTo>
                      <a:lnTo>
                        <a:pt x="234" y="124"/>
                      </a:lnTo>
                      <a:lnTo>
                        <a:pt x="234" y="124"/>
                      </a:lnTo>
                      <a:lnTo>
                        <a:pt x="234" y="124"/>
                      </a:lnTo>
                      <a:lnTo>
                        <a:pt x="228" y="112"/>
                      </a:lnTo>
                      <a:lnTo>
                        <a:pt x="222" y="100"/>
                      </a:lnTo>
                      <a:lnTo>
                        <a:pt x="210" y="90"/>
                      </a:lnTo>
                      <a:lnTo>
                        <a:pt x="198" y="82"/>
                      </a:lnTo>
                      <a:lnTo>
                        <a:pt x="198" y="82"/>
                      </a:lnTo>
                      <a:lnTo>
                        <a:pt x="196" y="82"/>
                      </a:lnTo>
                      <a:lnTo>
                        <a:pt x="196" y="82"/>
                      </a:lnTo>
                      <a:lnTo>
                        <a:pt x="144" y="60"/>
                      </a:lnTo>
                      <a:lnTo>
                        <a:pt x="144" y="60"/>
                      </a:lnTo>
                      <a:lnTo>
                        <a:pt x="144" y="60"/>
                      </a:lnTo>
                      <a:lnTo>
                        <a:pt x="130" y="52"/>
                      </a:lnTo>
                      <a:lnTo>
                        <a:pt x="116" y="40"/>
                      </a:lnTo>
                      <a:lnTo>
                        <a:pt x="100" y="22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40" y="36"/>
                      </a:lnTo>
                      <a:lnTo>
                        <a:pt x="40" y="36"/>
                      </a:lnTo>
                      <a:lnTo>
                        <a:pt x="24" y="56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6" y="98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28" y="122"/>
                      </a:lnTo>
                      <a:lnTo>
                        <a:pt x="34" y="130"/>
                      </a:lnTo>
                      <a:lnTo>
                        <a:pt x="40" y="136"/>
                      </a:lnTo>
                      <a:lnTo>
                        <a:pt x="44" y="146"/>
                      </a:lnTo>
                      <a:lnTo>
                        <a:pt x="48" y="154"/>
                      </a:lnTo>
                      <a:lnTo>
                        <a:pt x="54" y="176"/>
                      </a:lnTo>
                      <a:lnTo>
                        <a:pt x="54" y="176"/>
                      </a:lnTo>
                      <a:lnTo>
                        <a:pt x="58" y="194"/>
                      </a:lnTo>
                      <a:lnTo>
                        <a:pt x="64" y="210"/>
                      </a:lnTo>
                      <a:lnTo>
                        <a:pt x="70" y="226"/>
                      </a:lnTo>
                      <a:lnTo>
                        <a:pt x="78" y="238"/>
                      </a:lnTo>
                      <a:lnTo>
                        <a:pt x="78" y="238"/>
                      </a:lnTo>
                      <a:lnTo>
                        <a:pt x="86" y="248"/>
                      </a:lnTo>
                      <a:lnTo>
                        <a:pt x="94" y="262"/>
                      </a:lnTo>
                      <a:lnTo>
                        <a:pt x="114" y="304"/>
                      </a:lnTo>
                      <a:lnTo>
                        <a:pt x="114" y="304"/>
                      </a:lnTo>
                      <a:lnTo>
                        <a:pt x="132" y="348"/>
                      </a:lnTo>
                      <a:lnTo>
                        <a:pt x="136" y="362"/>
                      </a:lnTo>
                      <a:lnTo>
                        <a:pt x="138" y="370"/>
                      </a:lnTo>
                      <a:lnTo>
                        <a:pt x="138" y="370"/>
                      </a:lnTo>
                      <a:lnTo>
                        <a:pt x="136" y="382"/>
                      </a:lnTo>
                      <a:lnTo>
                        <a:pt x="126" y="418"/>
                      </a:lnTo>
                      <a:lnTo>
                        <a:pt x="126" y="418"/>
                      </a:lnTo>
                      <a:lnTo>
                        <a:pt x="126" y="422"/>
                      </a:lnTo>
                      <a:lnTo>
                        <a:pt x="130" y="428"/>
                      </a:lnTo>
                      <a:lnTo>
                        <a:pt x="130" y="428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8" y="446"/>
                      </a:lnTo>
                      <a:lnTo>
                        <a:pt x="142" y="456"/>
                      </a:lnTo>
                      <a:lnTo>
                        <a:pt x="142" y="464"/>
                      </a:lnTo>
                      <a:lnTo>
                        <a:pt x="142" y="464"/>
                      </a:lnTo>
                      <a:lnTo>
                        <a:pt x="142" y="470"/>
                      </a:lnTo>
                      <a:lnTo>
                        <a:pt x="140" y="476"/>
                      </a:lnTo>
                      <a:lnTo>
                        <a:pt x="136" y="484"/>
                      </a:lnTo>
                      <a:lnTo>
                        <a:pt x="130" y="490"/>
                      </a:lnTo>
                      <a:lnTo>
                        <a:pt x="122" y="496"/>
                      </a:lnTo>
                      <a:lnTo>
                        <a:pt x="114" y="502"/>
                      </a:lnTo>
                      <a:lnTo>
                        <a:pt x="90" y="512"/>
                      </a:lnTo>
                      <a:lnTo>
                        <a:pt x="90" y="512"/>
                      </a:lnTo>
                      <a:lnTo>
                        <a:pt x="72" y="546"/>
                      </a:lnTo>
                      <a:lnTo>
                        <a:pt x="72" y="546"/>
                      </a:lnTo>
                      <a:lnTo>
                        <a:pt x="74" y="556"/>
                      </a:lnTo>
                      <a:lnTo>
                        <a:pt x="74" y="556"/>
                      </a:lnTo>
                      <a:lnTo>
                        <a:pt x="74" y="556"/>
                      </a:lnTo>
                      <a:lnTo>
                        <a:pt x="78" y="560"/>
                      </a:lnTo>
                      <a:lnTo>
                        <a:pt x="84" y="566"/>
                      </a:lnTo>
                      <a:lnTo>
                        <a:pt x="108" y="576"/>
                      </a:lnTo>
                      <a:lnTo>
                        <a:pt x="148" y="592"/>
                      </a:lnTo>
                      <a:lnTo>
                        <a:pt x="202" y="610"/>
                      </a:lnTo>
                      <a:lnTo>
                        <a:pt x="202" y="610"/>
                      </a:lnTo>
                      <a:lnTo>
                        <a:pt x="220" y="604"/>
                      </a:lnTo>
                      <a:lnTo>
                        <a:pt x="248" y="594"/>
                      </a:lnTo>
                      <a:lnTo>
                        <a:pt x="248" y="594"/>
                      </a:lnTo>
                      <a:lnTo>
                        <a:pt x="254" y="592"/>
                      </a:lnTo>
                      <a:lnTo>
                        <a:pt x="254" y="592"/>
                      </a:lnTo>
                      <a:lnTo>
                        <a:pt x="264" y="592"/>
                      </a:lnTo>
                      <a:lnTo>
                        <a:pt x="274" y="594"/>
                      </a:lnTo>
                      <a:lnTo>
                        <a:pt x="280" y="598"/>
                      </a:lnTo>
                      <a:lnTo>
                        <a:pt x="286" y="602"/>
                      </a:lnTo>
                      <a:lnTo>
                        <a:pt x="290" y="610"/>
                      </a:lnTo>
                      <a:lnTo>
                        <a:pt x="294" y="616"/>
                      </a:lnTo>
                      <a:lnTo>
                        <a:pt x="296" y="626"/>
                      </a:lnTo>
                      <a:lnTo>
                        <a:pt x="296" y="636"/>
                      </a:lnTo>
                      <a:lnTo>
                        <a:pt x="296" y="636"/>
                      </a:lnTo>
                      <a:lnTo>
                        <a:pt x="294" y="648"/>
                      </a:lnTo>
                      <a:lnTo>
                        <a:pt x="288" y="674"/>
                      </a:lnTo>
                      <a:lnTo>
                        <a:pt x="288" y="674"/>
                      </a:lnTo>
                      <a:lnTo>
                        <a:pt x="288" y="678"/>
                      </a:lnTo>
                      <a:lnTo>
                        <a:pt x="294" y="684"/>
                      </a:lnTo>
                      <a:lnTo>
                        <a:pt x="294" y="684"/>
                      </a:lnTo>
                      <a:lnTo>
                        <a:pt x="294" y="684"/>
                      </a:lnTo>
                      <a:lnTo>
                        <a:pt x="302" y="686"/>
                      </a:lnTo>
                      <a:lnTo>
                        <a:pt x="310" y="688"/>
                      </a:lnTo>
                      <a:lnTo>
                        <a:pt x="310" y="688"/>
                      </a:lnTo>
                      <a:lnTo>
                        <a:pt x="312" y="688"/>
                      </a:lnTo>
                      <a:lnTo>
                        <a:pt x="312" y="688"/>
                      </a:lnTo>
                      <a:lnTo>
                        <a:pt x="316" y="684"/>
                      </a:lnTo>
                      <a:lnTo>
                        <a:pt x="318" y="684"/>
                      </a:lnTo>
                      <a:lnTo>
                        <a:pt x="318" y="684"/>
                      </a:lnTo>
                      <a:lnTo>
                        <a:pt x="322" y="680"/>
                      </a:lnTo>
                      <a:lnTo>
                        <a:pt x="326" y="680"/>
                      </a:lnTo>
                      <a:lnTo>
                        <a:pt x="334" y="680"/>
                      </a:lnTo>
                      <a:lnTo>
                        <a:pt x="334" y="680"/>
                      </a:lnTo>
                      <a:lnTo>
                        <a:pt x="340" y="682"/>
                      </a:lnTo>
                      <a:lnTo>
                        <a:pt x="344" y="684"/>
                      </a:lnTo>
                      <a:lnTo>
                        <a:pt x="344" y="684"/>
                      </a:lnTo>
                      <a:lnTo>
                        <a:pt x="348" y="690"/>
                      </a:lnTo>
                      <a:lnTo>
                        <a:pt x="348" y="694"/>
                      </a:lnTo>
                      <a:lnTo>
                        <a:pt x="348" y="730"/>
                      </a:lnTo>
                      <a:lnTo>
                        <a:pt x="348" y="730"/>
                      </a:lnTo>
                      <a:lnTo>
                        <a:pt x="348" y="734"/>
                      </a:lnTo>
                      <a:lnTo>
                        <a:pt x="348" y="736"/>
                      </a:lnTo>
                      <a:lnTo>
                        <a:pt x="348" y="736"/>
                      </a:lnTo>
                      <a:lnTo>
                        <a:pt x="346" y="740"/>
                      </a:lnTo>
                      <a:lnTo>
                        <a:pt x="342" y="742"/>
                      </a:lnTo>
                      <a:lnTo>
                        <a:pt x="342" y="742"/>
                      </a:lnTo>
                      <a:lnTo>
                        <a:pt x="336" y="748"/>
                      </a:lnTo>
                      <a:lnTo>
                        <a:pt x="336" y="752"/>
                      </a:lnTo>
                      <a:lnTo>
                        <a:pt x="334" y="758"/>
                      </a:lnTo>
                      <a:lnTo>
                        <a:pt x="334" y="758"/>
                      </a:lnTo>
                      <a:lnTo>
                        <a:pt x="336" y="766"/>
                      </a:lnTo>
                      <a:lnTo>
                        <a:pt x="340" y="772"/>
                      </a:lnTo>
                      <a:lnTo>
                        <a:pt x="346" y="776"/>
                      </a:lnTo>
                      <a:lnTo>
                        <a:pt x="354" y="780"/>
                      </a:lnTo>
                      <a:lnTo>
                        <a:pt x="354" y="780"/>
                      </a:lnTo>
                      <a:lnTo>
                        <a:pt x="362" y="774"/>
                      </a:lnTo>
                      <a:lnTo>
                        <a:pt x="378" y="764"/>
                      </a:lnTo>
                      <a:lnTo>
                        <a:pt x="378" y="764"/>
                      </a:lnTo>
                      <a:lnTo>
                        <a:pt x="378" y="764"/>
                      </a:lnTo>
                      <a:lnTo>
                        <a:pt x="392" y="756"/>
                      </a:lnTo>
                      <a:lnTo>
                        <a:pt x="404" y="752"/>
                      </a:lnTo>
                      <a:lnTo>
                        <a:pt x="414" y="748"/>
                      </a:lnTo>
                      <a:lnTo>
                        <a:pt x="420" y="746"/>
                      </a:lnTo>
                      <a:lnTo>
                        <a:pt x="420" y="746"/>
                      </a:lnTo>
                      <a:lnTo>
                        <a:pt x="430" y="748"/>
                      </a:lnTo>
                      <a:lnTo>
                        <a:pt x="440" y="752"/>
                      </a:lnTo>
                      <a:lnTo>
                        <a:pt x="466" y="768"/>
                      </a:lnTo>
                      <a:lnTo>
                        <a:pt x="466" y="768"/>
                      </a:lnTo>
                      <a:lnTo>
                        <a:pt x="480" y="778"/>
                      </a:lnTo>
                      <a:lnTo>
                        <a:pt x="488" y="782"/>
                      </a:lnTo>
                      <a:lnTo>
                        <a:pt x="488" y="782"/>
                      </a:lnTo>
                      <a:lnTo>
                        <a:pt x="492" y="780"/>
                      </a:lnTo>
                      <a:lnTo>
                        <a:pt x="500" y="774"/>
                      </a:lnTo>
                      <a:lnTo>
                        <a:pt x="522" y="754"/>
                      </a:lnTo>
                      <a:lnTo>
                        <a:pt x="556" y="718"/>
                      </a:lnTo>
                      <a:lnTo>
                        <a:pt x="600" y="670"/>
                      </a:lnTo>
                      <a:lnTo>
                        <a:pt x="600" y="670"/>
                      </a:lnTo>
                      <a:lnTo>
                        <a:pt x="600" y="670"/>
                      </a:lnTo>
                      <a:lnTo>
                        <a:pt x="602" y="670"/>
                      </a:lnTo>
                      <a:lnTo>
                        <a:pt x="602" y="670"/>
                      </a:lnTo>
                      <a:lnTo>
                        <a:pt x="626" y="654"/>
                      </a:lnTo>
                      <a:lnTo>
                        <a:pt x="644" y="640"/>
                      </a:lnTo>
                      <a:lnTo>
                        <a:pt x="656" y="628"/>
                      </a:lnTo>
                      <a:lnTo>
                        <a:pt x="664" y="620"/>
                      </a:lnTo>
                      <a:lnTo>
                        <a:pt x="664" y="620"/>
                      </a:lnTo>
                      <a:lnTo>
                        <a:pt x="670" y="596"/>
                      </a:lnTo>
                      <a:lnTo>
                        <a:pt x="674" y="580"/>
                      </a:lnTo>
                      <a:lnTo>
                        <a:pt x="674" y="580"/>
                      </a:lnTo>
                      <a:lnTo>
                        <a:pt x="674" y="580"/>
                      </a:lnTo>
                      <a:lnTo>
                        <a:pt x="682" y="570"/>
                      </a:lnTo>
                      <a:lnTo>
                        <a:pt x="692" y="560"/>
                      </a:lnTo>
                      <a:lnTo>
                        <a:pt x="702" y="554"/>
                      </a:lnTo>
                      <a:lnTo>
                        <a:pt x="716" y="550"/>
                      </a:lnTo>
                      <a:lnTo>
                        <a:pt x="716" y="550"/>
                      </a:lnTo>
                      <a:lnTo>
                        <a:pt x="740" y="546"/>
                      </a:lnTo>
                      <a:lnTo>
                        <a:pt x="752" y="542"/>
                      </a:lnTo>
                      <a:lnTo>
                        <a:pt x="752" y="542"/>
                      </a:lnTo>
                      <a:lnTo>
                        <a:pt x="756" y="538"/>
                      </a:lnTo>
                      <a:lnTo>
                        <a:pt x="760" y="534"/>
                      </a:lnTo>
                      <a:lnTo>
                        <a:pt x="766" y="520"/>
                      </a:lnTo>
                      <a:lnTo>
                        <a:pt x="764" y="520"/>
                      </a:lnTo>
                      <a:lnTo>
                        <a:pt x="764" y="520"/>
                      </a:lnTo>
                      <a:lnTo>
                        <a:pt x="766" y="512"/>
                      </a:lnTo>
                      <a:lnTo>
                        <a:pt x="768" y="506"/>
                      </a:lnTo>
                      <a:lnTo>
                        <a:pt x="772" y="500"/>
                      </a:lnTo>
                      <a:lnTo>
                        <a:pt x="778" y="496"/>
                      </a:lnTo>
                      <a:lnTo>
                        <a:pt x="784" y="492"/>
                      </a:lnTo>
                      <a:lnTo>
                        <a:pt x="792" y="488"/>
                      </a:lnTo>
                      <a:lnTo>
                        <a:pt x="810" y="482"/>
                      </a:lnTo>
                      <a:lnTo>
                        <a:pt x="810" y="482"/>
                      </a:lnTo>
                      <a:lnTo>
                        <a:pt x="848" y="476"/>
                      </a:lnTo>
                      <a:lnTo>
                        <a:pt x="848" y="476"/>
                      </a:lnTo>
                      <a:lnTo>
                        <a:pt x="860" y="466"/>
                      </a:lnTo>
                      <a:lnTo>
                        <a:pt x="884" y="446"/>
                      </a:lnTo>
                      <a:lnTo>
                        <a:pt x="884" y="446"/>
                      </a:lnTo>
                      <a:lnTo>
                        <a:pt x="900" y="432"/>
                      </a:lnTo>
                      <a:lnTo>
                        <a:pt x="916" y="422"/>
                      </a:lnTo>
                      <a:lnTo>
                        <a:pt x="928" y="414"/>
                      </a:lnTo>
                      <a:lnTo>
                        <a:pt x="940" y="412"/>
                      </a:lnTo>
                      <a:lnTo>
                        <a:pt x="940" y="412"/>
                      </a:lnTo>
                      <a:lnTo>
                        <a:pt x="1026" y="412"/>
                      </a:lnTo>
                      <a:lnTo>
                        <a:pt x="1026" y="412"/>
                      </a:lnTo>
                      <a:lnTo>
                        <a:pt x="1026" y="408"/>
                      </a:lnTo>
                      <a:lnTo>
                        <a:pt x="1026" y="408"/>
                      </a:lnTo>
                      <a:lnTo>
                        <a:pt x="1026" y="408"/>
                      </a:lnTo>
                      <a:lnTo>
                        <a:pt x="1030" y="394"/>
                      </a:lnTo>
                      <a:lnTo>
                        <a:pt x="1032" y="378"/>
                      </a:lnTo>
                      <a:lnTo>
                        <a:pt x="1032" y="378"/>
                      </a:lnTo>
                      <a:lnTo>
                        <a:pt x="1030" y="366"/>
                      </a:lnTo>
                      <a:lnTo>
                        <a:pt x="1024" y="350"/>
                      </a:lnTo>
                      <a:lnTo>
                        <a:pt x="1024" y="350"/>
                      </a:lnTo>
                      <a:lnTo>
                        <a:pt x="1018" y="342"/>
                      </a:lnTo>
                      <a:lnTo>
                        <a:pt x="1016" y="336"/>
                      </a:lnTo>
                      <a:lnTo>
                        <a:pt x="1016" y="336"/>
                      </a:lnTo>
                      <a:lnTo>
                        <a:pt x="1006" y="332"/>
                      </a:lnTo>
                      <a:lnTo>
                        <a:pt x="996" y="330"/>
                      </a:lnTo>
                      <a:lnTo>
                        <a:pt x="978" y="328"/>
                      </a:lnTo>
                      <a:lnTo>
                        <a:pt x="978" y="328"/>
                      </a:lnTo>
                      <a:lnTo>
                        <a:pt x="938" y="336"/>
                      </a:lnTo>
                      <a:lnTo>
                        <a:pt x="920" y="338"/>
                      </a:lnTo>
                      <a:lnTo>
                        <a:pt x="920" y="338"/>
                      </a:lnTo>
                      <a:lnTo>
                        <a:pt x="908" y="338"/>
                      </a:lnTo>
                      <a:lnTo>
                        <a:pt x="894" y="334"/>
                      </a:lnTo>
                      <a:lnTo>
                        <a:pt x="882" y="328"/>
                      </a:lnTo>
                      <a:lnTo>
                        <a:pt x="870" y="318"/>
                      </a:lnTo>
                      <a:lnTo>
                        <a:pt x="858" y="306"/>
                      </a:lnTo>
                      <a:lnTo>
                        <a:pt x="846" y="290"/>
                      </a:lnTo>
                      <a:lnTo>
                        <a:pt x="836" y="272"/>
                      </a:lnTo>
                      <a:lnTo>
                        <a:pt x="826" y="252"/>
                      </a:lnTo>
                      <a:lnTo>
                        <a:pt x="826" y="252"/>
                      </a:lnTo>
                      <a:lnTo>
                        <a:pt x="782" y="224"/>
                      </a:lnTo>
                      <a:lnTo>
                        <a:pt x="782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17">
                  <a:extLst>
                    <a:ext uri="{FF2B5EF4-FFF2-40B4-BE49-F238E27FC236}">
                      <a16:creationId xmlns:a16="http://schemas.microsoft.com/office/drawing/2014/main" id="{D107DE52-2BBE-4370-BDF9-825BC255E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148"/>
                  <a:ext cx="740" cy="864"/>
                </a:xfrm>
                <a:custGeom>
                  <a:avLst/>
                  <a:gdLst>
                    <a:gd name="T0" fmla="*/ 712 w 740"/>
                    <a:gd name="T1" fmla="*/ 706 h 864"/>
                    <a:gd name="T2" fmla="*/ 658 w 740"/>
                    <a:gd name="T3" fmla="*/ 704 h 864"/>
                    <a:gd name="T4" fmla="*/ 618 w 740"/>
                    <a:gd name="T5" fmla="*/ 724 h 864"/>
                    <a:gd name="T6" fmla="*/ 578 w 740"/>
                    <a:gd name="T7" fmla="*/ 704 h 864"/>
                    <a:gd name="T8" fmla="*/ 572 w 740"/>
                    <a:gd name="T9" fmla="*/ 662 h 864"/>
                    <a:gd name="T10" fmla="*/ 584 w 740"/>
                    <a:gd name="T11" fmla="*/ 632 h 864"/>
                    <a:gd name="T12" fmla="*/ 556 w 740"/>
                    <a:gd name="T13" fmla="*/ 628 h 864"/>
                    <a:gd name="T14" fmla="*/ 522 w 740"/>
                    <a:gd name="T15" fmla="*/ 596 h 864"/>
                    <a:gd name="T16" fmla="*/ 532 w 740"/>
                    <a:gd name="T17" fmla="*/ 552 h 864"/>
                    <a:gd name="T18" fmla="*/ 522 w 740"/>
                    <a:gd name="T19" fmla="*/ 538 h 864"/>
                    <a:gd name="T20" fmla="*/ 466 w 740"/>
                    <a:gd name="T21" fmla="*/ 554 h 864"/>
                    <a:gd name="T22" fmla="*/ 394 w 740"/>
                    <a:gd name="T23" fmla="*/ 530 h 864"/>
                    <a:gd name="T24" fmla="*/ 312 w 740"/>
                    <a:gd name="T25" fmla="*/ 482 h 864"/>
                    <a:gd name="T26" fmla="*/ 308 w 740"/>
                    <a:gd name="T27" fmla="*/ 458 h 864"/>
                    <a:gd name="T28" fmla="*/ 320 w 740"/>
                    <a:gd name="T29" fmla="*/ 436 h 864"/>
                    <a:gd name="T30" fmla="*/ 334 w 740"/>
                    <a:gd name="T31" fmla="*/ 404 h 864"/>
                    <a:gd name="T32" fmla="*/ 374 w 740"/>
                    <a:gd name="T33" fmla="*/ 386 h 864"/>
                    <a:gd name="T34" fmla="*/ 372 w 740"/>
                    <a:gd name="T35" fmla="*/ 362 h 864"/>
                    <a:gd name="T36" fmla="*/ 360 w 740"/>
                    <a:gd name="T37" fmla="*/ 330 h 864"/>
                    <a:gd name="T38" fmla="*/ 372 w 740"/>
                    <a:gd name="T39" fmla="*/ 280 h 864"/>
                    <a:gd name="T40" fmla="*/ 334 w 740"/>
                    <a:gd name="T41" fmla="*/ 194 h 864"/>
                    <a:gd name="T42" fmla="*/ 302 w 740"/>
                    <a:gd name="T43" fmla="*/ 140 h 864"/>
                    <a:gd name="T44" fmla="*/ 286 w 740"/>
                    <a:gd name="T45" fmla="*/ 82 h 864"/>
                    <a:gd name="T46" fmla="*/ 256 w 740"/>
                    <a:gd name="T47" fmla="*/ 52 h 864"/>
                    <a:gd name="T48" fmla="*/ 244 w 740"/>
                    <a:gd name="T49" fmla="*/ 24 h 864"/>
                    <a:gd name="T50" fmla="*/ 222 w 740"/>
                    <a:gd name="T51" fmla="*/ 6 h 864"/>
                    <a:gd name="T52" fmla="*/ 180 w 740"/>
                    <a:gd name="T53" fmla="*/ 22 h 864"/>
                    <a:gd name="T54" fmla="*/ 94 w 740"/>
                    <a:gd name="T55" fmla="*/ 50 h 864"/>
                    <a:gd name="T56" fmla="*/ 78 w 740"/>
                    <a:gd name="T57" fmla="*/ 94 h 864"/>
                    <a:gd name="T58" fmla="*/ 60 w 740"/>
                    <a:gd name="T59" fmla="*/ 120 h 864"/>
                    <a:gd name="T60" fmla="*/ 36 w 740"/>
                    <a:gd name="T61" fmla="*/ 156 h 864"/>
                    <a:gd name="T62" fmla="*/ 28 w 740"/>
                    <a:gd name="T63" fmla="*/ 188 h 864"/>
                    <a:gd name="T64" fmla="*/ 22 w 740"/>
                    <a:gd name="T65" fmla="*/ 196 h 864"/>
                    <a:gd name="T66" fmla="*/ 4 w 740"/>
                    <a:gd name="T67" fmla="*/ 206 h 864"/>
                    <a:gd name="T68" fmla="*/ 22 w 740"/>
                    <a:gd name="T69" fmla="*/ 248 h 864"/>
                    <a:gd name="T70" fmla="*/ 8 w 740"/>
                    <a:gd name="T71" fmla="*/ 300 h 864"/>
                    <a:gd name="T72" fmla="*/ 46 w 740"/>
                    <a:gd name="T73" fmla="*/ 366 h 864"/>
                    <a:gd name="T74" fmla="*/ 84 w 740"/>
                    <a:gd name="T75" fmla="*/ 462 h 864"/>
                    <a:gd name="T76" fmla="*/ 88 w 740"/>
                    <a:gd name="T77" fmla="*/ 534 h 864"/>
                    <a:gd name="T78" fmla="*/ 60 w 740"/>
                    <a:gd name="T79" fmla="*/ 604 h 864"/>
                    <a:gd name="T80" fmla="*/ 88 w 740"/>
                    <a:gd name="T81" fmla="*/ 630 h 864"/>
                    <a:gd name="T82" fmla="*/ 92 w 740"/>
                    <a:gd name="T83" fmla="*/ 640 h 864"/>
                    <a:gd name="T84" fmla="*/ 60 w 740"/>
                    <a:gd name="T85" fmla="*/ 676 h 864"/>
                    <a:gd name="T86" fmla="*/ 42 w 740"/>
                    <a:gd name="T87" fmla="*/ 696 h 864"/>
                    <a:gd name="T88" fmla="*/ 80 w 740"/>
                    <a:gd name="T89" fmla="*/ 724 h 864"/>
                    <a:gd name="T90" fmla="*/ 138 w 740"/>
                    <a:gd name="T91" fmla="*/ 804 h 864"/>
                    <a:gd name="T92" fmla="*/ 204 w 740"/>
                    <a:gd name="T93" fmla="*/ 832 h 864"/>
                    <a:gd name="T94" fmla="*/ 294 w 740"/>
                    <a:gd name="T95" fmla="*/ 800 h 864"/>
                    <a:gd name="T96" fmla="*/ 398 w 740"/>
                    <a:gd name="T97" fmla="*/ 832 h 864"/>
                    <a:gd name="T98" fmla="*/ 660 w 740"/>
                    <a:gd name="T99" fmla="*/ 808 h 864"/>
                    <a:gd name="T100" fmla="*/ 730 w 740"/>
                    <a:gd name="T101" fmla="*/ 790 h 864"/>
                    <a:gd name="T102" fmla="*/ 732 w 740"/>
                    <a:gd name="T103" fmla="*/ 780 h 864"/>
                    <a:gd name="T104" fmla="*/ 740 w 740"/>
                    <a:gd name="T105" fmla="*/ 73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40" h="864">
                      <a:moveTo>
                        <a:pt x="738" y="722"/>
                      </a:moveTo>
                      <a:lnTo>
                        <a:pt x="738" y="722"/>
                      </a:lnTo>
                      <a:lnTo>
                        <a:pt x="726" y="716"/>
                      </a:lnTo>
                      <a:lnTo>
                        <a:pt x="712" y="706"/>
                      </a:lnTo>
                      <a:lnTo>
                        <a:pt x="712" y="706"/>
                      </a:lnTo>
                      <a:lnTo>
                        <a:pt x="696" y="696"/>
                      </a:lnTo>
                      <a:lnTo>
                        <a:pt x="684" y="690"/>
                      </a:lnTo>
                      <a:lnTo>
                        <a:pt x="684" y="690"/>
                      </a:lnTo>
                      <a:lnTo>
                        <a:pt x="658" y="704"/>
                      </a:lnTo>
                      <a:lnTo>
                        <a:pt x="658" y="704"/>
                      </a:lnTo>
                      <a:lnTo>
                        <a:pt x="644" y="714"/>
                      </a:lnTo>
                      <a:lnTo>
                        <a:pt x="632" y="720"/>
                      </a:lnTo>
                      <a:lnTo>
                        <a:pt x="624" y="722"/>
                      </a:lnTo>
                      <a:lnTo>
                        <a:pt x="618" y="724"/>
                      </a:lnTo>
                      <a:lnTo>
                        <a:pt x="618" y="724"/>
                      </a:lnTo>
                      <a:lnTo>
                        <a:pt x="608" y="722"/>
                      </a:lnTo>
                      <a:lnTo>
                        <a:pt x="598" y="720"/>
                      </a:lnTo>
                      <a:lnTo>
                        <a:pt x="590" y="716"/>
                      </a:lnTo>
                      <a:lnTo>
                        <a:pt x="582" y="710"/>
                      </a:lnTo>
                      <a:lnTo>
                        <a:pt x="578" y="704"/>
                      </a:lnTo>
                      <a:lnTo>
                        <a:pt x="574" y="696"/>
                      </a:lnTo>
                      <a:lnTo>
                        <a:pt x="572" y="686"/>
                      </a:lnTo>
                      <a:lnTo>
                        <a:pt x="570" y="674"/>
                      </a:lnTo>
                      <a:lnTo>
                        <a:pt x="570" y="674"/>
                      </a:lnTo>
                      <a:lnTo>
                        <a:pt x="572" y="662"/>
                      </a:lnTo>
                      <a:lnTo>
                        <a:pt x="574" y="652"/>
                      </a:lnTo>
                      <a:lnTo>
                        <a:pt x="580" y="644"/>
                      </a:lnTo>
                      <a:lnTo>
                        <a:pt x="584" y="638"/>
                      </a:lnTo>
                      <a:lnTo>
                        <a:pt x="584" y="632"/>
                      </a:lnTo>
                      <a:lnTo>
                        <a:pt x="584" y="632"/>
                      </a:lnTo>
                      <a:lnTo>
                        <a:pt x="578" y="634"/>
                      </a:lnTo>
                      <a:lnTo>
                        <a:pt x="570" y="634"/>
                      </a:lnTo>
                      <a:lnTo>
                        <a:pt x="570" y="634"/>
                      </a:lnTo>
                      <a:lnTo>
                        <a:pt x="570" y="634"/>
                      </a:lnTo>
                      <a:lnTo>
                        <a:pt x="556" y="628"/>
                      </a:lnTo>
                      <a:lnTo>
                        <a:pt x="542" y="622"/>
                      </a:lnTo>
                      <a:lnTo>
                        <a:pt x="542" y="622"/>
                      </a:lnTo>
                      <a:lnTo>
                        <a:pt x="534" y="614"/>
                      </a:lnTo>
                      <a:lnTo>
                        <a:pt x="526" y="606"/>
                      </a:lnTo>
                      <a:lnTo>
                        <a:pt x="522" y="596"/>
                      </a:lnTo>
                      <a:lnTo>
                        <a:pt x="522" y="586"/>
                      </a:lnTo>
                      <a:lnTo>
                        <a:pt x="522" y="586"/>
                      </a:lnTo>
                      <a:lnTo>
                        <a:pt x="522" y="582"/>
                      </a:lnTo>
                      <a:lnTo>
                        <a:pt x="522" y="582"/>
                      </a:lnTo>
                      <a:lnTo>
                        <a:pt x="532" y="552"/>
                      </a:lnTo>
                      <a:lnTo>
                        <a:pt x="532" y="552"/>
                      </a:lnTo>
                      <a:lnTo>
                        <a:pt x="532" y="546"/>
                      </a:lnTo>
                      <a:lnTo>
                        <a:pt x="530" y="542"/>
                      </a:lnTo>
                      <a:lnTo>
                        <a:pt x="526" y="538"/>
                      </a:lnTo>
                      <a:lnTo>
                        <a:pt x="522" y="538"/>
                      </a:lnTo>
                      <a:lnTo>
                        <a:pt x="522" y="538"/>
                      </a:lnTo>
                      <a:lnTo>
                        <a:pt x="502" y="546"/>
                      </a:lnTo>
                      <a:lnTo>
                        <a:pt x="486" y="550"/>
                      </a:lnTo>
                      <a:lnTo>
                        <a:pt x="474" y="554"/>
                      </a:lnTo>
                      <a:lnTo>
                        <a:pt x="466" y="554"/>
                      </a:lnTo>
                      <a:lnTo>
                        <a:pt x="466" y="554"/>
                      </a:lnTo>
                      <a:lnTo>
                        <a:pt x="462" y="554"/>
                      </a:lnTo>
                      <a:lnTo>
                        <a:pt x="460" y="552"/>
                      </a:lnTo>
                      <a:lnTo>
                        <a:pt x="460" y="552"/>
                      </a:lnTo>
                      <a:lnTo>
                        <a:pt x="394" y="530"/>
                      </a:lnTo>
                      <a:lnTo>
                        <a:pt x="368" y="520"/>
                      </a:lnTo>
                      <a:lnTo>
                        <a:pt x="348" y="510"/>
                      </a:lnTo>
                      <a:lnTo>
                        <a:pt x="332" y="500"/>
                      </a:lnTo>
                      <a:lnTo>
                        <a:pt x="320" y="490"/>
                      </a:lnTo>
                      <a:lnTo>
                        <a:pt x="312" y="482"/>
                      </a:lnTo>
                      <a:lnTo>
                        <a:pt x="310" y="474"/>
                      </a:lnTo>
                      <a:lnTo>
                        <a:pt x="310" y="472"/>
                      </a:lnTo>
                      <a:lnTo>
                        <a:pt x="310" y="472"/>
                      </a:lnTo>
                      <a:lnTo>
                        <a:pt x="308" y="466"/>
                      </a:lnTo>
                      <a:lnTo>
                        <a:pt x="308" y="458"/>
                      </a:lnTo>
                      <a:lnTo>
                        <a:pt x="308" y="458"/>
                      </a:lnTo>
                      <a:lnTo>
                        <a:pt x="308" y="454"/>
                      </a:lnTo>
                      <a:lnTo>
                        <a:pt x="312" y="450"/>
                      </a:lnTo>
                      <a:lnTo>
                        <a:pt x="312" y="450"/>
                      </a:lnTo>
                      <a:lnTo>
                        <a:pt x="320" y="436"/>
                      </a:lnTo>
                      <a:lnTo>
                        <a:pt x="328" y="412"/>
                      </a:lnTo>
                      <a:lnTo>
                        <a:pt x="328" y="412"/>
                      </a:lnTo>
                      <a:lnTo>
                        <a:pt x="332" y="406"/>
                      </a:lnTo>
                      <a:lnTo>
                        <a:pt x="332" y="406"/>
                      </a:lnTo>
                      <a:lnTo>
                        <a:pt x="334" y="404"/>
                      </a:lnTo>
                      <a:lnTo>
                        <a:pt x="338" y="404"/>
                      </a:lnTo>
                      <a:lnTo>
                        <a:pt x="338" y="404"/>
                      </a:lnTo>
                      <a:lnTo>
                        <a:pt x="354" y="398"/>
                      </a:lnTo>
                      <a:lnTo>
                        <a:pt x="366" y="390"/>
                      </a:lnTo>
                      <a:lnTo>
                        <a:pt x="374" y="386"/>
                      </a:lnTo>
                      <a:lnTo>
                        <a:pt x="378" y="380"/>
                      </a:lnTo>
                      <a:lnTo>
                        <a:pt x="378" y="380"/>
                      </a:lnTo>
                      <a:lnTo>
                        <a:pt x="376" y="370"/>
                      </a:lnTo>
                      <a:lnTo>
                        <a:pt x="372" y="362"/>
                      </a:lnTo>
                      <a:lnTo>
                        <a:pt x="372" y="362"/>
                      </a:lnTo>
                      <a:lnTo>
                        <a:pt x="362" y="344"/>
                      </a:lnTo>
                      <a:lnTo>
                        <a:pt x="360" y="338"/>
                      </a:lnTo>
                      <a:lnTo>
                        <a:pt x="360" y="332"/>
                      </a:lnTo>
                      <a:lnTo>
                        <a:pt x="360" y="332"/>
                      </a:lnTo>
                      <a:lnTo>
                        <a:pt x="360" y="330"/>
                      </a:lnTo>
                      <a:lnTo>
                        <a:pt x="360" y="328"/>
                      </a:lnTo>
                      <a:lnTo>
                        <a:pt x="360" y="328"/>
                      </a:lnTo>
                      <a:lnTo>
                        <a:pt x="374" y="286"/>
                      </a:lnTo>
                      <a:lnTo>
                        <a:pt x="374" y="286"/>
                      </a:lnTo>
                      <a:lnTo>
                        <a:pt x="372" y="280"/>
                      </a:lnTo>
                      <a:lnTo>
                        <a:pt x="368" y="268"/>
                      </a:lnTo>
                      <a:lnTo>
                        <a:pt x="352" y="234"/>
                      </a:lnTo>
                      <a:lnTo>
                        <a:pt x="352" y="232"/>
                      </a:lnTo>
                      <a:lnTo>
                        <a:pt x="352" y="232"/>
                      </a:lnTo>
                      <a:lnTo>
                        <a:pt x="334" y="194"/>
                      </a:lnTo>
                      <a:lnTo>
                        <a:pt x="328" y="180"/>
                      </a:lnTo>
                      <a:lnTo>
                        <a:pt x="322" y="172"/>
                      </a:lnTo>
                      <a:lnTo>
                        <a:pt x="322" y="172"/>
                      </a:lnTo>
                      <a:lnTo>
                        <a:pt x="310" y="158"/>
                      </a:lnTo>
                      <a:lnTo>
                        <a:pt x="302" y="140"/>
                      </a:lnTo>
                      <a:lnTo>
                        <a:pt x="294" y="120"/>
                      </a:lnTo>
                      <a:lnTo>
                        <a:pt x="290" y="96"/>
                      </a:lnTo>
                      <a:lnTo>
                        <a:pt x="290" y="96"/>
                      </a:lnTo>
                      <a:lnTo>
                        <a:pt x="290" y="96"/>
                      </a:lnTo>
                      <a:lnTo>
                        <a:pt x="286" y="82"/>
                      </a:lnTo>
                      <a:lnTo>
                        <a:pt x="280" y="72"/>
                      </a:lnTo>
                      <a:lnTo>
                        <a:pt x="274" y="62"/>
                      </a:lnTo>
                      <a:lnTo>
                        <a:pt x="266" y="54"/>
                      </a:lnTo>
                      <a:lnTo>
                        <a:pt x="266" y="54"/>
                      </a:lnTo>
                      <a:lnTo>
                        <a:pt x="256" y="52"/>
                      </a:lnTo>
                      <a:lnTo>
                        <a:pt x="250" y="48"/>
                      </a:lnTo>
                      <a:lnTo>
                        <a:pt x="246" y="44"/>
                      </a:lnTo>
                      <a:lnTo>
                        <a:pt x="246" y="36"/>
                      </a:lnTo>
                      <a:lnTo>
                        <a:pt x="246" y="36"/>
                      </a:lnTo>
                      <a:lnTo>
                        <a:pt x="244" y="24"/>
                      </a:lnTo>
                      <a:lnTo>
                        <a:pt x="238" y="8"/>
                      </a:lnTo>
                      <a:lnTo>
                        <a:pt x="238" y="8"/>
                      </a:lnTo>
                      <a:lnTo>
                        <a:pt x="232" y="8"/>
                      </a:lnTo>
                      <a:lnTo>
                        <a:pt x="232" y="8"/>
                      </a:lnTo>
                      <a:lnTo>
                        <a:pt x="222" y="6"/>
                      </a:lnTo>
                      <a:lnTo>
                        <a:pt x="218" y="4"/>
                      </a:lnTo>
                      <a:lnTo>
                        <a:pt x="212" y="0"/>
                      </a:lnTo>
                      <a:lnTo>
                        <a:pt x="212" y="0"/>
                      </a:lnTo>
                      <a:lnTo>
                        <a:pt x="198" y="12"/>
                      </a:lnTo>
                      <a:lnTo>
                        <a:pt x="180" y="22"/>
                      </a:lnTo>
                      <a:lnTo>
                        <a:pt x="158" y="32"/>
                      </a:lnTo>
                      <a:lnTo>
                        <a:pt x="132" y="42"/>
                      </a:lnTo>
                      <a:lnTo>
                        <a:pt x="132" y="42"/>
                      </a:lnTo>
                      <a:lnTo>
                        <a:pt x="102" y="50"/>
                      </a:lnTo>
                      <a:lnTo>
                        <a:pt x="94" y="50"/>
                      </a:lnTo>
                      <a:lnTo>
                        <a:pt x="90" y="50"/>
                      </a:lnTo>
                      <a:lnTo>
                        <a:pt x="90" y="50"/>
                      </a:lnTo>
                      <a:lnTo>
                        <a:pt x="92" y="56"/>
                      </a:lnTo>
                      <a:lnTo>
                        <a:pt x="90" y="60"/>
                      </a:lnTo>
                      <a:lnTo>
                        <a:pt x="78" y="94"/>
                      </a:lnTo>
                      <a:lnTo>
                        <a:pt x="78" y="94"/>
                      </a:lnTo>
                      <a:lnTo>
                        <a:pt x="74" y="96"/>
                      </a:lnTo>
                      <a:lnTo>
                        <a:pt x="74" y="96"/>
                      </a:lnTo>
                      <a:lnTo>
                        <a:pt x="66" y="110"/>
                      </a:lnTo>
                      <a:lnTo>
                        <a:pt x="60" y="120"/>
                      </a:lnTo>
                      <a:lnTo>
                        <a:pt x="52" y="128"/>
                      </a:lnTo>
                      <a:lnTo>
                        <a:pt x="46" y="132"/>
                      </a:lnTo>
                      <a:lnTo>
                        <a:pt x="46" y="132"/>
                      </a:lnTo>
                      <a:lnTo>
                        <a:pt x="36" y="154"/>
                      </a:lnTo>
                      <a:lnTo>
                        <a:pt x="36" y="156"/>
                      </a:lnTo>
                      <a:lnTo>
                        <a:pt x="36" y="156"/>
                      </a:lnTo>
                      <a:lnTo>
                        <a:pt x="30" y="170"/>
                      </a:lnTo>
                      <a:lnTo>
                        <a:pt x="28" y="184"/>
                      </a:lnTo>
                      <a:lnTo>
                        <a:pt x="28" y="184"/>
                      </a:lnTo>
                      <a:lnTo>
                        <a:pt x="28" y="188"/>
                      </a:lnTo>
                      <a:lnTo>
                        <a:pt x="26" y="192"/>
                      </a:lnTo>
                      <a:lnTo>
                        <a:pt x="26" y="192"/>
                      </a:lnTo>
                      <a:lnTo>
                        <a:pt x="24" y="194"/>
                      </a:lnTo>
                      <a:lnTo>
                        <a:pt x="22" y="196"/>
                      </a:lnTo>
                      <a:lnTo>
                        <a:pt x="22" y="196"/>
                      </a:lnTo>
                      <a:lnTo>
                        <a:pt x="18" y="198"/>
                      </a:lnTo>
                      <a:lnTo>
                        <a:pt x="12" y="198"/>
                      </a:lnTo>
                      <a:lnTo>
                        <a:pt x="4" y="198"/>
                      </a:lnTo>
                      <a:lnTo>
                        <a:pt x="4" y="198"/>
                      </a:lnTo>
                      <a:lnTo>
                        <a:pt x="4" y="206"/>
                      </a:lnTo>
                      <a:lnTo>
                        <a:pt x="0" y="214"/>
                      </a:lnTo>
                      <a:lnTo>
                        <a:pt x="4" y="222"/>
                      </a:lnTo>
                      <a:lnTo>
                        <a:pt x="4" y="222"/>
                      </a:lnTo>
                      <a:lnTo>
                        <a:pt x="18" y="242"/>
                      </a:lnTo>
                      <a:lnTo>
                        <a:pt x="22" y="248"/>
                      </a:lnTo>
                      <a:lnTo>
                        <a:pt x="22" y="252"/>
                      </a:lnTo>
                      <a:lnTo>
                        <a:pt x="22" y="252"/>
                      </a:lnTo>
                      <a:lnTo>
                        <a:pt x="22" y="258"/>
                      </a:lnTo>
                      <a:lnTo>
                        <a:pt x="20" y="270"/>
                      </a:lnTo>
                      <a:lnTo>
                        <a:pt x="8" y="300"/>
                      </a:lnTo>
                      <a:lnTo>
                        <a:pt x="8" y="300"/>
                      </a:lnTo>
                      <a:lnTo>
                        <a:pt x="22" y="326"/>
                      </a:lnTo>
                      <a:lnTo>
                        <a:pt x="46" y="366"/>
                      </a:lnTo>
                      <a:lnTo>
                        <a:pt x="46" y="366"/>
                      </a:lnTo>
                      <a:lnTo>
                        <a:pt x="46" y="366"/>
                      </a:lnTo>
                      <a:lnTo>
                        <a:pt x="56" y="384"/>
                      </a:lnTo>
                      <a:lnTo>
                        <a:pt x="66" y="404"/>
                      </a:lnTo>
                      <a:lnTo>
                        <a:pt x="72" y="422"/>
                      </a:lnTo>
                      <a:lnTo>
                        <a:pt x="78" y="442"/>
                      </a:lnTo>
                      <a:lnTo>
                        <a:pt x="84" y="462"/>
                      </a:lnTo>
                      <a:lnTo>
                        <a:pt x="86" y="484"/>
                      </a:lnTo>
                      <a:lnTo>
                        <a:pt x="88" y="504"/>
                      </a:lnTo>
                      <a:lnTo>
                        <a:pt x="90" y="526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4" y="544"/>
                      </a:lnTo>
                      <a:lnTo>
                        <a:pt x="74" y="572"/>
                      </a:lnTo>
                      <a:lnTo>
                        <a:pt x="74" y="572"/>
                      </a:lnTo>
                      <a:lnTo>
                        <a:pt x="64" y="590"/>
                      </a:lnTo>
                      <a:lnTo>
                        <a:pt x="60" y="604"/>
                      </a:lnTo>
                      <a:lnTo>
                        <a:pt x="60" y="604"/>
                      </a:lnTo>
                      <a:lnTo>
                        <a:pt x="62" y="606"/>
                      </a:lnTo>
                      <a:lnTo>
                        <a:pt x="68" y="612"/>
                      </a:lnTo>
                      <a:lnTo>
                        <a:pt x="88" y="630"/>
                      </a:lnTo>
                      <a:lnTo>
                        <a:pt x="88" y="630"/>
                      </a:lnTo>
                      <a:lnTo>
                        <a:pt x="90" y="632"/>
                      </a:lnTo>
                      <a:lnTo>
                        <a:pt x="92" y="634"/>
                      </a:lnTo>
                      <a:lnTo>
                        <a:pt x="92" y="634"/>
                      </a:lnTo>
                      <a:lnTo>
                        <a:pt x="92" y="640"/>
                      </a:lnTo>
                      <a:lnTo>
                        <a:pt x="92" y="640"/>
                      </a:lnTo>
                      <a:lnTo>
                        <a:pt x="92" y="644"/>
                      </a:lnTo>
                      <a:lnTo>
                        <a:pt x="92" y="646"/>
                      </a:lnTo>
                      <a:lnTo>
                        <a:pt x="86" y="656"/>
                      </a:lnTo>
                      <a:lnTo>
                        <a:pt x="74" y="666"/>
                      </a:lnTo>
                      <a:lnTo>
                        <a:pt x="60" y="676"/>
                      </a:lnTo>
                      <a:lnTo>
                        <a:pt x="60" y="676"/>
                      </a:lnTo>
                      <a:lnTo>
                        <a:pt x="46" y="686"/>
                      </a:lnTo>
                      <a:lnTo>
                        <a:pt x="40" y="690"/>
                      </a:lnTo>
                      <a:lnTo>
                        <a:pt x="40" y="690"/>
                      </a:lnTo>
                      <a:lnTo>
                        <a:pt x="42" y="696"/>
                      </a:lnTo>
                      <a:lnTo>
                        <a:pt x="46" y="702"/>
                      </a:lnTo>
                      <a:lnTo>
                        <a:pt x="52" y="706"/>
                      </a:lnTo>
                      <a:lnTo>
                        <a:pt x="60" y="712"/>
                      </a:lnTo>
                      <a:lnTo>
                        <a:pt x="60" y="712"/>
                      </a:lnTo>
                      <a:lnTo>
                        <a:pt x="80" y="724"/>
                      </a:lnTo>
                      <a:lnTo>
                        <a:pt x="96" y="738"/>
                      </a:lnTo>
                      <a:lnTo>
                        <a:pt x="108" y="754"/>
                      </a:lnTo>
                      <a:lnTo>
                        <a:pt x="118" y="770"/>
                      </a:lnTo>
                      <a:lnTo>
                        <a:pt x="118" y="770"/>
                      </a:lnTo>
                      <a:lnTo>
                        <a:pt x="138" y="804"/>
                      </a:lnTo>
                      <a:lnTo>
                        <a:pt x="154" y="832"/>
                      </a:lnTo>
                      <a:lnTo>
                        <a:pt x="166" y="852"/>
                      </a:lnTo>
                      <a:lnTo>
                        <a:pt x="178" y="864"/>
                      </a:lnTo>
                      <a:lnTo>
                        <a:pt x="178" y="864"/>
                      </a:lnTo>
                      <a:lnTo>
                        <a:pt x="204" y="832"/>
                      </a:lnTo>
                      <a:lnTo>
                        <a:pt x="204" y="832"/>
                      </a:lnTo>
                      <a:lnTo>
                        <a:pt x="224" y="818"/>
                      </a:lnTo>
                      <a:lnTo>
                        <a:pt x="246" y="808"/>
                      </a:lnTo>
                      <a:lnTo>
                        <a:pt x="268" y="802"/>
                      </a:lnTo>
                      <a:lnTo>
                        <a:pt x="294" y="800"/>
                      </a:lnTo>
                      <a:lnTo>
                        <a:pt x="294" y="800"/>
                      </a:lnTo>
                      <a:lnTo>
                        <a:pt x="304" y="802"/>
                      </a:lnTo>
                      <a:lnTo>
                        <a:pt x="324" y="808"/>
                      </a:lnTo>
                      <a:lnTo>
                        <a:pt x="398" y="832"/>
                      </a:lnTo>
                      <a:lnTo>
                        <a:pt x="398" y="832"/>
                      </a:lnTo>
                      <a:lnTo>
                        <a:pt x="474" y="830"/>
                      </a:lnTo>
                      <a:lnTo>
                        <a:pt x="602" y="824"/>
                      </a:lnTo>
                      <a:lnTo>
                        <a:pt x="602" y="824"/>
                      </a:lnTo>
                      <a:lnTo>
                        <a:pt x="622" y="820"/>
                      </a:lnTo>
                      <a:lnTo>
                        <a:pt x="660" y="808"/>
                      </a:lnTo>
                      <a:lnTo>
                        <a:pt x="660" y="808"/>
                      </a:lnTo>
                      <a:lnTo>
                        <a:pt x="678" y="802"/>
                      </a:lnTo>
                      <a:lnTo>
                        <a:pt x="696" y="796"/>
                      </a:lnTo>
                      <a:lnTo>
                        <a:pt x="730" y="790"/>
                      </a:lnTo>
                      <a:lnTo>
                        <a:pt x="730" y="790"/>
                      </a:lnTo>
                      <a:lnTo>
                        <a:pt x="730" y="788"/>
                      </a:lnTo>
                      <a:lnTo>
                        <a:pt x="730" y="788"/>
                      </a:lnTo>
                      <a:lnTo>
                        <a:pt x="730" y="784"/>
                      </a:lnTo>
                      <a:lnTo>
                        <a:pt x="732" y="780"/>
                      </a:lnTo>
                      <a:lnTo>
                        <a:pt x="732" y="780"/>
                      </a:lnTo>
                      <a:lnTo>
                        <a:pt x="734" y="778"/>
                      </a:lnTo>
                      <a:lnTo>
                        <a:pt x="736" y="776"/>
                      </a:lnTo>
                      <a:lnTo>
                        <a:pt x="736" y="776"/>
                      </a:lnTo>
                      <a:lnTo>
                        <a:pt x="736" y="776"/>
                      </a:lnTo>
                      <a:lnTo>
                        <a:pt x="740" y="734"/>
                      </a:lnTo>
                      <a:lnTo>
                        <a:pt x="740" y="734"/>
                      </a:lnTo>
                      <a:lnTo>
                        <a:pt x="738" y="722"/>
                      </a:lnTo>
                      <a:lnTo>
                        <a:pt x="738" y="7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18">
                  <a:extLst>
                    <a:ext uri="{FF2B5EF4-FFF2-40B4-BE49-F238E27FC236}">
                      <a16:creationId xmlns:a16="http://schemas.microsoft.com/office/drawing/2014/main" id="{D11CAABC-03A8-4613-8842-9B40499C5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" y="1296"/>
                  <a:ext cx="534" cy="684"/>
                </a:xfrm>
                <a:custGeom>
                  <a:avLst/>
                  <a:gdLst>
                    <a:gd name="T0" fmla="*/ 4 w 534"/>
                    <a:gd name="T1" fmla="*/ 326 h 684"/>
                    <a:gd name="T2" fmla="*/ 24 w 534"/>
                    <a:gd name="T3" fmla="*/ 358 h 684"/>
                    <a:gd name="T4" fmla="*/ 34 w 534"/>
                    <a:gd name="T5" fmla="*/ 386 h 684"/>
                    <a:gd name="T6" fmla="*/ 44 w 534"/>
                    <a:gd name="T7" fmla="*/ 424 h 684"/>
                    <a:gd name="T8" fmla="*/ 76 w 534"/>
                    <a:gd name="T9" fmla="*/ 472 h 684"/>
                    <a:gd name="T10" fmla="*/ 110 w 534"/>
                    <a:gd name="T11" fmla="*/ 534 h 684"/>
                    <a:gd name="T12" fmla="*/ 122 w 534"/>
                    <a:gd name="T13" fmla="*/ 578 h 684"/>
                    <a:gd name="T14" fmla="*/ 118 w 534"/>
                    <a:gd name="T15" fmla="*/ 656 h 684"/>
                    <a:gd name="T16" fmla="*/ 140 w 534"/>
                    <a:gd name="T17" fmla="*/ 644 h 684"/>
                    <a:gd name="T18" fmla="*/ 164 w 534"/>
                    <a:gd name="T19" fmla="*/ 642 h 684"/>
                    <a:gd name="T20" fmla="*/ 218 w 534"/>
                    <a:gd name="T21" fmla="*/ 660 h 684"/>
                    <a:gd name="T22" fmla="*/ 240 w 534"/>
                    <a:gd name="T23" fmla="*/ 672 h 684"/>
                    <a:gd name="T24" fmla="*/ 328 w 534"/>
                    <a:gd name="T25" fmla="*/ 632 h 684"/>
                    <a:gd name="T26" fmla="*/ 326 w 534"/>
                    <a:gd name="T27" fmla="*/ 628 h 684"/>
                    <a:gd name="T28" fmla="*/ 322 w 534"/>
                    <a:gd name="T29" fmla="*/ 628 h 684"/>
                    <a:gd name="T30" fmla="*/ 320 w 534"/>
                    <a:gd name="T31" fmla="*/ 558 h 684"/>
                    <a:gd name="T32" fmla="*/ 332 w 534"/>
                    <a:gd name="T33" fmla="*/ 526 h 684"/>
                    <a:gd name="T34" fmla="*/ 356 w 534"/>
                    <a:gd name="T35" fmla="*/ 506 h 684"/>
                    <a:gd name="T36" fmla="*/ 380 w 534"/>
                    <a:gd name="T37" fmla="*/ 496 h 684"/>
                    <a:gd name="T38" fmla="*/ 408 w 534"/>
                    <a:gd name="T39" fmla="*/ 474 h 684"/>
                    <a:gd name="T40" fmla="*/ 426 w 534"/>
                    <a:gd name="T41" fmla="*/ 440 h 684"/>
                    <a:gd name="T42" fmla="*/ 428 w 534"/>
                    <a:gd name="T43" fmla="*/ 400 h 684"/>
                    <a:gd name="T44" fmla="*/ 460 w 534"/>
                    <a:gd name="T45" fmla="*/ 384 h 684"/>
                    <a:gd name="T46" fmla="*/ 496 w 534"/>
                    <a:gd name="T47" fmla="*/ 354 h 684"/>
                    <a:gd name="T48" fmla="*/ 502 w 534"/>
                    <a:gd name="T49" fmla="*/ 342 h 684"/>
                    <a:gd name="T50" fmla="*/ 474 w 534"/>
                    <a:gd name="T51" fmla="*/ 276 h 684"/>
                    <a:gd name="T52" fmla="*/ 478 w 534"/>
                    <a:gd name="T53" fmla="*/ 252 h 684"/>
                    <a:gd name="T54" fmla="*/ 498 w 534"/>
                    <a:gd name="T55" fmla="*/ 226 h 684"/>
                    <a:gd name="T56" fmla="*/ 534 w 534"/>
                    <a:gd name="T57" fmla="*/ 208 h 684"/>
                    <a:gd name="T58" fmla="*/ 512 w 534"/>
                    <a:gd name="T59" fmla="*/ 184 h 684"/>
                    <a:gd name="T60" fmla="*/ 484 w 534"/>
                    <a:gd name="T61" fmla="*/ 162 h 684"/>
                    <a:gd name="T62" fmla="*/ 478 w 534"/>
                    <a:gd name="T63" fmla="*/ 138 h 684"/>
                    <a:gd name="T64" fmla="*/ 496 w 534"/>
                    <a:gd name="T65" fmla="*/ 92 h 684"/>
                    <a:gd name="T66" fmla="*/ 502 w 534"/>
                    <a:gd name="T67" fmla="*/ 56 h 684"/>
                    <a:gd name="T68" fmla="*/ 492 w 534"/>
                    <a:gd name="T69" fmla="*/ 32 h 684"/>
                    <a:gd name="T70" fmla="*/ 458 w 534"/>
                    <a:gd name="T71" fmla="*/ 14 h 684"/>
                    <a:gd name="T72" fmla="*/ 424 w 534"/>
                    <a:gd name="T73" fmla="*/ 6 h 684"/>
                    <a:gd name="T74" fmla="*/ 404 w 534"/>
                    <a:gd name="T75" fmla="*/ 0 h 684"/>
                    <a:gd name="T76" fmla="*/ 306 w 534"/>
                    <a:gd name="T77" fmla="*/ 64 h 684"/>
                    <a:gd name="T78" fmla="*/ 290 w 534"/>
                    <a:gd name="T79" fmla="*/ 68 h 684"/>
                    <a:gd name="T80" fmla="*/ 252 w 534"/>
                    <a:gd name="T81" fmla="*/ 50 h 684"/>
                    <a:gd name="T82" fmla="*/ 232 w 534"/>
                    <a:gd name="T83" fmla="*/ 34 h 684"/>
                    <a:gd name="T84" fmla="*/ 194 w 534"/>
                    <a:gd name="T85" fmla="*/ 8 h 684"/>
                    <a:gd name="T86" fmla="*/ 60 w 534"/>
                    <a:gd name="T87" fmla="*/ 108 h 684"/>
                    <a:gd name="T88" fmla="*/ 72 w 534"/>
                    <a:gd name="T89" fmla="*/ 138 h 684"/>
                    <a:gd name="T90" fmla="*/ 70 w 534"/>
                    <a:gd name="T91" fmla="*/ 168 h 684"/>
                    <a:gd name="T92" fmla="*/ 62 w 534"/>
                    <a:gd name="T93" fmla="*/ 192 h 684"/>
                    <a:gd name="T94" fmla="*/ 60 w 534"/>
                    <a:gd name="T95" fmla="*/ 200 h 684"/>
                    <a:gd name="T96" fmla="*/ 56 w 534"/>
                    <a:gd name="T97" fmla="*/ 234 h 684"/>
                    <a:gd name="T98" fmla="*/ 46 w 534"/>
                    <a:gd name="T99" fmla="*/ 260 h 684"/>
                    <a:gd name="T100" fmla="*/ 20 w 534"/>
                    <a:gd name="T101" fmla="*/ 286 h 684"/>
                    <a:gd name="T102" fmla="*/ 0 w 534"/>
                    <a:gd name="T103" fmla="*/ 308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34" h="684">
                      <a:moveTo>
                        <a:pt x="0" y="316"/>
                      </a:moveTo>
                      <a:lnTo>
                        <a:pt x="0" y="316"/>
                      </a:lnTo>
                      <a:lnTo>
                        <a:pt x="4" y="326"/>
                      </a:lnTo>
                      <a:lnTo>
                        <a:pt x="14" y="342"/>
                      </a:lnTo>
                      <a:lnTo>
                        <a:pt x="14" y="342"/>
                      </a:lnTo>
                      <a:lnTo>
                        <a:pt x="24" y="358"/>
                      </a:lnTo>
                      <a:lnTo>
                        <a:pt x="30" y="370"/>
                      </a:lnTo>
                      <a:lnTo>
                        <a:pt x="34" y="380"/>
                      </a:lnTo>
                      <a:lnTo>
                        <a:pt x="34" y="386"/>
                      </a:lnTo>
                      <a:lnTo>
                        <a:pt x="34" y="386"/>
                      </a:lnTo>
                      <a:lnTo>
                        <a:pt x="36" y="404"/>
                      </a:lnTo>
                      <a:lnTo>
                        <a:pt x="44" y="424"/>
                      </a:lnTo>
                      <a:lnTo>
                        <a:pt x="58" y="448"/>
                      </a:lnTo>
                      <a:lnTo>
                        <a:pt x="76" y="472"/>
                      </a:lnTo>
                      <a:lnTo>
                        <a:pt x="76" y="472"/>
                      </a:lnTo>
                      <a:lnTo>
                        <a:pt x="96" y="504"/>
                      </a:lnTo>
                      <a:lnTo>
                        <a:pt x="104" y="518"/>
                      </a:lnTo>
                      <a:lnTo>
                        <a:pt x="110" y="534"/>
                      </a:lnTo>
                      <a:lnTo>
                        <a:pt x="116" y="548"/>
                      </a:lnTo>
                      <a:lnTo>
                        <a:pt x="120" y="564"/>
                      </a:lnTo>
                      <a:lnTo>
                        <a:pt x="122" y="578"/>
                      </a:lnTo>
                      <a:lnTo>
                        <a:pt x="122" y="592"/>
                      </a:lnTo>
                      <a:lnTo>
                        <a:pt x="122" y="592"/>
                      </a:lnTo>
                      <a:lnTo>
                        <a:pt x="118" y="656"/>
                      </a:lnTo>
                      <a:lnTo>
                        <a:pt x="118" y="656"/>
                      </a:lnTo>
                      <a:lnTo>
                        <a:pt x="128" y="650"/>
                      </a:lnTo>
                      <a:lnTo>
                        <a:pt x="140" y="644"/>
                      </a:lnTo>
                      <a:lnTo>
                        <a:pt x="152" y="642"/>
                      </a:lnTo>
                      <a:lnTo>
                        <a:pt x="164" y="642"/>
                      </a:lnTo>
                      <a:lnTo>
                        <a:pt x="164" y="642"/>
                      </a:lnTo>
                      <a:lnTo>
                        <a:pt x="174" y="642"/>
                      </a:lnTo>
                      <a:lnTo>
                        <a:pt x="186" y="646"/>
                      </a:lnTo>
                      <a:lnTo>
                        <a:pt x="218" y="660"/>
                      </a:lnTo>
                      <a:lnTo>
                        <a:pt x="218" y="662"/>
                      </a:lnTo>
                      <a:lnTo>
                        <a:pt x="218" y="662"/>
                      </a:lnTo>
                      <a:lnTo>
                        <a:pt x="240" y="672"/>
                      </a:lnTo>
                      <a:lnTo>
                        <a:pt x="256" y="684"/>
                      </a:lnTo>
                      <a:lnTo>
                        <a:pt x="256" y="684"/>
                      </a:lnTo>
                      <a:lnTo>
                        <a:pt x="328" y="632"/>
                      </a:lnTo>
                      <a:lnTo>
                        <a:pt x="328" y="632"/>
                      </a:lnTo>
                      <a:lnTo>
                        <a:pt x="326" y="628"/>
                      </a:lnTo>
                      <a:lnTo>
                        <a:pt x="326" y="628"/>
                      </a:lnTo>
                      <a:lnTo>
                        <a:pt x="324" y="628"/>
                      </a:lnTo>
                      <a:lnTo>
                        <a:pt x="322" y="628"/>
                      </a:lnTo>
                      <a:lnTo>
                        <a:pt x="322" y="628"/>
                      </a:lnTo>
                      <a:lnTo>
                        <a:pt x="318" y="570"/>
                      </a:lnTo>
                      <a:lnTo>
                        <a:pt x="318" y="570"/>
                      </a:lnTo>
                      <a:lnTo>
                        <a:pt x="320" y="558"/>
                      </a:lnTo>
                      <a:lnTo>
                        <a:pt x="322" y="546"/>
                      </a:lnTo>
                      <a:lnTo>
                        <a:pt x="326" y="536"/>
                      </a:lnTo>
                      <a:lnTo>
                        <a:pt x="332" y="526"/>
                      </a:lnTo>
                      <a:lnTo>
                        <a:pt x="338" y="518"/>
                      </a:lnTo>
                      <a:lnTo>
                        <a:pt x="346" y="512"/>
                      </a:lnTo>
                      <a:lnTo>
                        <a:pt x="356" y="506"/>
                      </a:lnTo>
                      <a:lnTo>
                        <a:pt x="368" y="500"/>
                      </a:lnTo>
                      <a:lnTo>
                        <a:pt x="368" y="500"/>
                      </a:lnTo>
                      <a:lnTo>
                        <a:pt x="380" y="496"/>
                      </a:lnTo>
                      <a:lnTo>
                        <a:pt x="390" y="490"/>
                      </a:lnTo>
                      <a:lnTo>
                        <a:pt x="400" y="482"/>
                      </a:lnTo>
                      <a:lnTo>
                        <a:pt x="408" y="474"/>
                      </a:lnTo>
                      <a:lnTo>
                        <a:pt x="416" y="464"/>
                      </a:lnTo>
                      <a:lnTo>
                        <a:pt x="422" y="454"/>
                      </a:lnTo>
                      <a:lnTo>
                        <a:pt x="426" y="440"/>
                      </a:lnTo>
                      <a:lnTo>
                        <a:pt x="428" y="428"/>
                      </a:lnTo>
                      <a:lnTo>
                        <a:pt x="428" y="400"/>
                      </a:lnTo>
                      <a:lnTo>
                        <a:pt x="428" y="400"/>
                      </a:lnTo>
                      <a:lnTo>
                        <a:pt x="438" y="398"/>
                      </a:lnTo>
                      <a:lnTo>
                        <a:pt x="448" y="392"/>
                      </a:lnTo>
                      <a:lnTo>
                        <a:pt x="460" y="384"/>
                      </a:lnTo>
                      <a:lnTo>
                        <a:pt x="474" y="374"/>
                      </a:lnTo>
                      <a:lnTo>
                        <a:pt x="474" y="374"/>
                      </a:lnTo>
                      <a:lnTo>
                        <a:pt x="496" y="354"/>
                      </a:lnTo>
                      <a:lnTo>
                        <a:pt x="500" y="348"/>
                      </a:lnTo>
                      <a:lnTo>
                        <a:pt x="502" y="342"/>
                      </a:lnTo>
                      <a:lnTo>
                        <a:pt x="502" y="342"/>
                      </a:lnTo>
                      <a:lnTo>
                        <a:pt x="480" y="296"/>
                      </a:lnTo>
                      <a:lnTo>
                        <a:pt x="476" y="282"/>
                      </a:lnTo>
                      <a:lnTo>
                        <a:pt x="474" y="276"/>
                      </a:lnTo>
                      <a:lnTo>
                        <a:pt x="474" y="276"/>
                      </a:lnTo>
                      <a:lnTo>
                        <a:pt x="474" y="264"/>
                      </a:lnTo>
                      <a:lnTo>
                        <a:pt x="478" y="252"/>
                      </a:lnTo>
                      <a:lnTo>
                        <a:pt x="482" y="242"/>
                      </a:lnTo>
                      <a:lnTo>
                        <a:pt x="488" y="234"/>
                      </a:lnTo>
                      <a:lnTo>
                        <a:pt x="498" y="226"/>
                      </a:lnTo>
                      <a:lnTo>
                        <a:pt x="508" y="220"/>
                      </a:lnTo>
                      <a:lnTo>
                        <a:pt x="520" y="214"/>
                      </a:lnTo>
                      <a:lnTo>
                        <a:pt x="534" y="208"/>
                      </a:lnTo>
                      <a:lnTo>
                        <a:pt x="534" y="208"/>
                      </a:lnTo>
                      <a:lnTo>
                        <a:pt x="524" y="196"/>
                      </a:lnTo>
                      <a:lnTo>
                        <a:pt x="512" y="184"/>
                      </a:lnTo>
                      <a:lnTo>
                        <a:pt x="490" y="166"/>
                      </a:lnTo>
                      <a:lnTo>
                        <a:pt x="490" y="166"/>
                      </a:lnTo>
                      <a:lnTo>
                        <a:pt x="484" y="162"/>
                      </a:lnTo>
                      <a:lnTo>
                        <a:pt x="480" y="156"/>
                      </a:lnTo>
                      <a:lnTo>
                        <a:pt x="478" y="148"/>
                      </a:lnTo>
                      <a:lnTo>
                        <a:pt x="478" y="138"/>
                      </a:lnTo>
                      <a:lnTo>
                        <a:pt x="478" y="138"/>
                      </a:lnTo>
                      <a:lnTo>
                        <a:pt x="488" y="114"/>
                      </a:lnTo>
                      <a:lnTo>
                        <a:pt x="496" y="92"/>
                      </a:lnTo>
                      <a:lnTo>
                        <a:pt x="500" y="72"/>
                      </a:lnTo>
                      <a:lnTo>
                        <a:pt x="502" y="56"/>
                      </a:lnTo>
                      <a:lnTo>
                        <a:pt x="502" y="56"/>
                      </a:lnTo>
                      <a:lnTo>
                        <a:pt x="500" y="48"/>
                      </a:lnTo>
                      <a:lnTo>
                        <a:pt x="498" y="40"/>
                      </a:lnTo>
                      <a:lnTo>
                        <a:pt x="492" y="32"/>
                      </a:lnTo>
                      <a:lnTo>
                        <a:pt x="482" y="26"/>
                      </a:lnTo>
                      <a:lnTo>
                        <a:pt x="472" y="20"/>
                      </a:lnTo>
                      <a:lnTo>
                        <a:pt x="458" y="14"/>
                      </a:lnTo>
                      <a:lnTo>
                        <a:pt x="442" y="10"/>
                      </a:lnTo>
                      <a:lnTo>
                        <a:pt x="424" y="6"/>
                      </a:lnTo>
                      <a:lnTo>
                        <a:pt x="424" y="6"/>
                      </a:lnTo>
                      <a:lnTo>
                        <a:pt x="412" y="4"/>
                      </a:lnTo>
                      <a:lnTo>
                        <a:pt x="404" y="0"/>
                      </a:lnTo>
                      <a:lnTo>
                        <a:pt x="404" y="0"/>
                      </a:lnTo>
                      <a:lnTo>
                        <a:pt x="362" y="30"/>
                      </a:lnTo>
                      <a:lnTo>
                        <a:pt x="330" y="52"/>
                      </a:lnTo>
                      <a:lnTo>
                        <a:pt x="306" y="64"/>
                      </a:lnTo>
                      <a:lnTo>
                        <a:pt x="296" y="68"/>
                      </a:lnTo>
                      <a:lnTo>
                        <a:pt x="290" y="68"/>
                      </a:lnTo>
                      <a:lnTo>
                        <a:pt x="290" y="68"/>
                      </a:lnTo>
                      <a:lnTo>
                        <a:pt x="282" y="66"/>
                      </a:lnTo>
                      <a:lnTo>
                        <a:pt x="268" y="60"/>
                      </a:lnTo>
                      <a:lnTo>
                        <a:pt x="252" y="50"/>
                      </a:lnTo>
                      <a:lnTo>
                        <a:pt x="232" y="36"/>
                      </a:lnTo>
                      <a:lnTo>
                        <a:pt x="232" y="34"/>
                      </a:lnTo>
                      <a:lnTo>
                        <a:pt x="232" y="34"/>
                      </a:lnTo>
                      <a:lnTo>
                        <a:pt x="210" y="16"/>
                      </a:lnTo>
                      <a:lnTo>
                        <a:pt x="202" y="12"/>
                      </a:lnTo>
                      <a:lnTo>
                        <a:pt x="194" y="8"/>
                      </a:lnTo>
                      <a:lnTo>
                        <a:pt x="56" y="94"/>
                      </a:lnTo>
                      <a:lnTo>
                        <a:pt x="56" y="94"/>
                      </a:lnTo>
                      <a:lnTo>
                        <a:pt x="60" y="108"/>
                      </a:lnTo>
                      <a:lnTo>
                        <a:pt x="60" y="108"/>
                      </a:lnTo>
                      <a:lnTo>
                        <a:pt x="70" y="130"/>
                      </a:lnTo>
                      <a:lnTo>
                        <a:pt x="72" y="138"/>
                      </a:lnTo>
                      <a:lnTo>
                        <a:pt x="72" y="146"/>
                      </a:lnTo>
                      <a:lnTo>
                        <a:pt x="72" y="146"/>
                      </a:lnTo>
                      <a:lnTo>
                        <a:pt x="70" y="168"/>
                      </a:lnTo>
                      <a:lnTo>
                        <a:pt x="64" y="188"/>
                      </a:lnTo>
                      <a:lnTo>
                        <a:pt x="64" y="188"/>
                      </a:lnTo>
                      <a:lnTo>
                        <a:pt x="62" y="192"/>
                      </a:lnTo>
                      <a:lnTo>
                        <a:pt x="60" y="198"/>
                      </a:lnTo>
                      <a:lnTo>
                        <a:pt x="60" y="200"/>
                      </a:lnTo>
                      <a:lnTo>
                        <a:pt x="60" y="200"/>
                      </a:lnTo>
                      <a:lnTo>
                        <a:pt x="58" y="214"/>
                      </a:lnTo>
                      <a:lnTo>
                        <a:pt x="56" y="234"/>
                      </a:lnTo>
                      <a:lnTo>
                        <a:pt x="56" y="234"/>
                      </a:lnTo>
                      <a:lnTo>
                        <a:pt x="56" y="234"/>
                      </a:lnTo>
                      <a:lnTo>
                        <a:pt x="52" y="248"/>
                      </a:lnTo>
                      <a:lnTo>
                        <a:pt x="46" y="260"/>
                      </a:lnTo>
                      <a:lnTo>
                        <a:pt x="34" y="274"/>
                      </a:lnTo>
                      <a:lnTo>
                        <a:pt x="20" y="286"/>
                      </a:lnTo>
                      <a:lnTo>
                        <a:pt x="20" y="286"/>
                      </a:lnTo>
                      <a:lnTo>
                        <a:pt x="12" y="294"/>
                      </a:lnTo>
                      <a:lnTo>
                        <a:pt x="4" y="302"/>
                      </a:lnTo>
                      <a:lnTo>
                        <a:pt x="0" y="308"/>
                      </a:lnTo>
                      <a:lnTo>
                        <a:pt x="0" y="316"/>
                      </a:lnTo>
                      <a:lnTo>
                        <a:pt x="0" y="3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19">
                  <a:extLst>
                    <a:ext uri="{FF2B5EF4-FFF2-40B4-BE49-F238E27FC236}">
                      <a16:creationId xmlns:a16="http://schemas.microsoft.com/office/drawing/2014/main" id="{E889FABB-117D-43F4-99F2-52E38EB00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" y="1804"/>
                  <a:ext cx="724" cy="852"/>
                </a:xfrm>
                <a:custGeom>
                  <a:avLst/>
                  <a:gdLst>
                    <a:gd name="T0" fmla="*/ 592 w 724"/>
                    <a:gd name="T1" fmla="*/ 4 h 852"/>
                    <a:gd name="T2" fmla="*/ 564 w 724"/>
                    <a:gd name="T3" fmla="*/ 28 h 852"/>
                    <a:gd name="T4" fmla="*/ 536 w 724"/>
                    <a:gd name="T5" fmla="*/ 32 h 852"/>
                    <a:gd name="T6" fmla="*/ 436 w 724"/>
                    <a:gd name="T7" fmla="*/ 80 h 852"/>
                    <a:gd name="T8" fmla="*/ 364 w 724"/>
                    <a:gd name="T9" fmla="*/ 126 h 852"/>
                    <a:gd name="T10" fmla="*/ 336 w 724"/>
                    <a:gd name="T11" fmla="*/ 146 h 852"/>
                    <a:gd name="T12" fmla="*/ 290 w 724"/>
                    <a:gd name="T13" fmla="*/ 166 h 852"/>
                    <a:gd name="T14" fmla="*/ 238 w 724"/>
                    <a:gd name="T15" fmla="*/ 176 h 852"/>
                    <a:gd name="T16" fmla="*/ 202 w 724"/>
                    <a:gd name="T17" fmla="*/ 202 h 852"/>
                    <a:gd name="T18" fmla="*/ 158 w 724"/>
                    <a:gd name="T19" fmla="*/ 222 h 852"/>
                    <a:gd name="T20" fmla="*/ 46 w 724"/>
                    <a:gd name="T21" fmla="*/ 272 h 852"/>
                    <a:gd name="T22" fmla="*/ 20 w 724"/>
                    <a:gd name="T23" fmla="*/ 328 h 852"/>
                    <a:gd name="T24" fmla="*/ 36 w 724"/>
                    <a:gd name="T25" fmla="*/ 368 h 852"/>
                    <a:gd name="T26" fmla="*/ 34 w 724"/>
                    <a:gd name="T27" fmla="*/ 432 h 852"/>
                    <a:gd name="T28" fmla="*/ 12 w 724"/>
                    <a:gd name="T29" fmla="*/ 500 h 852"/>
                    <a:gd name="T30" fmla="*/ 64 w 724"/>
                    <a:gd name="T31" fmla="*/ 540 h 852"/>
                    <a:gd name="T32" fmla="*/ 78 w 724"/>
                    <a:gd name="T33" fmla="*/ 548 h 852"/>
                    <a:gd name="T34" fmla="*/ 112 w 724"/>
                    <a:gd name="T35" fmla="*/ 582 h 852"/>
                    <a:gd name="T36" fmla="*/ 118 w 724"/>
                    <a:gd name="T37" fmla="*/ 620 h 852"/>
                    <a:gd name="T38" fmla="*/ 86 w 724"/>
                    <a:gd name="T39" fmla="*/ 678 h 852"/>
                    <a:gd name="T40" fmla="*/ 62 w 724"/>
                    <a:gd name="T41" fmla="*/ 696 h 852"/>
                    <a:gd name="T42" fmla="*/ 84 w 724"/>
                    <a:gd name="T43" fmla="*/ 748 h 852"/>
                    <a:gd name="T44" fmla="*/ 112 w 724"/>
                    <a:gd name="T45" fmla="*/ 764 h 852"/>
                    <a:gd name="T46" fmla="*/ 174 w 724"/>
                    <a:gd name="T47" fmla="*/ 768 h 852"/>
                    <a:gd name="T48" fmla="*/ 194 w 724"/>
                    <a:gd name="T49" fmla="*/ 788 h 852"/>
                    <a:gd name="T50" fmla="*/ 212 w 724"/>
                    <a:gd name="T51" fmla="*/ 810 h 852"/>
                    <a:gd name="T52" fmla="*/ 222 w 724"/>
                    <a:gd name="T53" fmla="*/ 814 h 852"/>
                    <a:gd name="T54" fmla="*/ 232 w 724"/>
                    <a:gd name="T55" fmla="*/ 820 h 852"/>
                    <a:gd name="T56" fmla="*/ 292 w 724"/>
                    <a:gd name="T57" fmla="*/ 836 h 852"/>
                    <a:gd name="T58" fmla="*/ 324 w 724"/>
                    <a:gd name="T59" fmla="*/ 852 h 852"/>
                    <a:gd name="T60" fmla="*/ 338 w 724"/>
                    <a:gd name="T61" fmla="*/ 830 h 852"/>
                    <a:gd name="T62" fmla="*/ 344 w 724"/>
                    <a:gd name="T63" fmla="*/ 790 h 852"/>
                    <a:gd name="T64" fmla="*/ 366 w 724"/>
                    <a:gd name="T65" fmla="*/ 772 h 852"/>
                    <a:gd name="T66" fmla="*/ 412 w 724"/>
                    <a:gd name="T67" fmla="*/ 738 h 852"/>
                    <a:gd name="T68" fmla="*/ 424 w 724"/>
                    <a:gd name="T69" fmla="*/ 696 h 852"/>
                    <a:gd name="T70" fmla="*/ 412 w 724"/>
                    <a:gd name="T71" fmla="*/ 640 h 852"/>
                    <a:gd name="T72" fmla="*/ 424 w 724"/>
                    <a:gd name="T73" fmla="*/ 608 h 852"/>
                    <a:gd name="T74" fmla="*/ 452 w 724"/>
                    <a:gd name="T75" fmla="*/ 572 h 852"/>
                    <a:gd name="T76" fmla="*/ 484 w 724"/>
                    <a:gd name="T77" fmla="*/ 546 h 852"/>
                    <a:gd name="T78" fmla="*/ 548 w 724"/>
                    <a:gd name="T79" fmla="*/ 474 h 852"/>
                    <a:gd name="T80" fmla="*/ 640 w 724"/>
                    <a:gd name="T81" fmla="*/ 500 h 852"/>
                    <a:gd name="T82" fmla="*/ 682 w 724"/>
                    <a:gd name="T83" fmla="*/ 494 h 852"/>
                    <a:gd name="T84" fmla="*/ 718 w 724"/>
                    <a:gd name="T85" fmla="*/ 476 h 852"/>
                    <a:gd name="T86" fmla="*/ 722 w 724"/>
                    <a:gd name="T87" fmla="*/ 422 h 852"/>
                    <a:gd name="T88" fmla="*/ 708 w 724"/>
                    <a:gd name="T89" fmla="*/ 296 h 852"/>
                    <a:gd name="T90" fmla="*/ 664 w 724"/>
                    <a:gd name="T91" fmla="*/ 208 h 852"/>
                    <a:gd name="T92" fmla="*/ 650 w 724"/>
                    <a:gd name="T93" fmla="*/ 146 h 852"/>
                    <a:gd name="T94" fmla="*/ 636 w 724"/>
                    <a:gd name="T95" fmla="*/ 134 h 852"/>
                    <a:gd name="T96" fmla="*/ 626 w 724"/>
                    <a:gd name="T97" fmla="*/ 106 h 852"/>
                    <a:gd name="T98" fmla="*/ 644 w 724"/>
                    <a:gd name="T99" fmla="*/ 86 h 852"/>
                    <a:gd name="T100" fmla="*/ 658 w 724"/>
                    <a:gd name="T101" fmla="*/ 54 h 852"/>
                    <a:gd name="T102" fmla="*/ 644 w 724"/>
                    <a:gd name="T103" fmla="*/ 20 h 852"/>
                    <a:gd name="T104" fmla="*/ 616 w 724"/>
                    <a:gd name="T105" fmla="*/ 0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24" h="852">
                      <a:moveTo>
                        <a:pt x="604" y="0"/>
                      </a:moveTo>
                      <a:lnTo>
                        <a:pt x="604" y="0"/>
                      </a:lnTo>
                      <a:lnTo>
                        <a:pt x="598" y="0"/>
                      </a:lnTo>
                      <a:lnTo>
                        <a:pt x="592" y="4"/>
                      </a:lnTo>
                      <a:lnTo>
                        <a:pt x="580" y="16"/>
                      </a:lnTo>
                      <a:lnTo>
                        <a:pt x="580" y="16"/>
                      </a:lnTo>
                      <a:lnTo>
                        <a:pt x="574" y="24"/>
                      </a:lnTo>
                      <a:lnTo>
                        <a:pt x="564" y="28"/>
                      </a:lnTo>
                      <a:lnTo>
                        <a:pt x="556" y="32"/>
                      </a:lnTo>
                      <a:lnTo>
                        <a:pt x="546" y="32"/>
                      </a:lnTo>
                      <a:lnTo>
                        <a:pt x="546" y="32"/>
                      </a:lnTo>
                      <a:lnTo>
                        <a:pt x="536" y="32"/>
                      </a:lnTo>
                      <a:lnTo>
                        <a:pt x="526" y="36"/>
                      </a:lnTo>
                      <a:lnTo>
                        <a:pt x="502" y="44"/>
                      </a:lnTo>
                      <a:lnTo>
                        <a:pt x="472" y="60"/>
                      </a:lnTo>
                      <a:lnTo>
                        <a:pt x="436" y="80"/>
                      </a:lnTo>
                      <a:lnTo>
                        <a:pt x="436" y="80"/>
                      </a:lnTo>
                      <a:lnTo>
                        <a:pt x="384" y="116"/>
                      </a:lnTo>
                      <a:lnTo>
                        <a:pt x="364" y="126"/>
                      </a:lnTo>
                      <a:lnTo>
                        <a:pt x="364" y="126"/>
                      </a:lnTo>
                      <a:lnTo>
                        <a:pt x="358" y="128"/>
                      </a:lnTo>
                      <a:lnTo>
                        <a:pt x="352" y="132"/>
                      </a:lnTo>
                      <a:lnTo>
                        <a:pt x="336" y="146"/>
                      </a:lnTo>
                      <a:lnTo>
                        <a:pt x="336" y="146"/>
                      </a:lnTo>
                      <a:lnTo>
                        <a:pt x="332" y="150"/>
                      </a:lnTo>
                      <a:lnTo>
                        <a:pt x="326" y="154"/>
                      </a:lnTo>
                      <a:lnTo>
                        <a:pt x="310" y="162"/>
                      </a:lnTo>
                      <a:lnTo>
                        <a:pt x="290" y="166"/>
                      </a:lnTo>
                      <a:lnTo>
                        <a:pt x="264" y="168"/>
                      </a:lnTo>
                      <a:lnTo>
                        <a:pt x="264" y="168"/>
                      </a:lnTo>
                      <a:lnTo>
                        <a:pt x="250" y="170"/>
                      </a:lnTo>
                      <a:lnTo>
                        <a:pt x="238" y="176"/>
                      </a:lnTo>
                      <a:lnTo>
                        <a:pt x="226" y="182"/>
                      </a:lnTo>
                      <a:lnTo>
                        <a:pt x="216" y="192"/>
                      </a:lnTo>
                      <a:lnTo>
                        <a:pt x="216" y="192"/>
                      </a:lnTo>
                      <a:lnTo>
                        <a:pt x="202" y="202"/>
                      </a:lnTo>
                      <a:lnTo>
                        <a:pt x="188" y="212"/>
                      </a:lnTo>
                      <a:lnTo>
                        <a:pt x="174" y="218"/>
                      </a:lnTo>
                      <a:lnTo>
                        <a:pt x="158" y="222"/>
                      </a:lnTo>
                      <a:lnTo>
                        <a:pt x="158" y="222"/>
                      </a:lnTo>
                      <a:lnTo>
                        <a:pt x="136" y="228"/>
                      </a:lnTo>
                      <a:lnTo>
                        <a:pt x="110" y="238"/>
                      </a:lnTo>
                      <a:lnTo>
                        <a:pt x="80" y="252"/>
                      </a:lnTo>
                      <a:lnTo>
                        <a:pt x="46" y="272"/>
                      </a:lnTo>
                      <a:lnTo>
                        <a:pt x="46" y="272"/>
                      </a:lnTo>
                      <a:lnTo>
                        <a:pt x="26" y="282"/>
                      </a:lnTo>
                      <a:lnTo>
                        <a:pt x="26" y="282"/>
                      </a:lnTo>
                      <a:lnTo>
                        <a:pt x="20" y="328"/>
                      </a:lnTo>
                      <a:lnTo>
                        <a:pt x="20" y="328"/>
                      </a:lnTo>
                      <a:lnTo>
                        <a:pt x="24" y="342"/>
                      </a:lnTo>
                      <a:lnTo>
                        <a:pt x="36" y="368"/>
                      </a:lnTo>
                      <a:lnTo>
                        <a:pt x="36" y="368"/>
                      </a:lnTo>
                      <a:lnTo>
                        <a:pt x="38" y="372"/>
                      </a:lnTo>
                      <a:lnTo>
                        <a:pt x="38" y="372"/>
                      </a:lnTo>
                      <a:lnTo>
                        <a:pt x="36" y="404"/>
                      </a:lnTo>
                      <a:lnTo>
                        <a:pt x="34" y="432"/>
                      </a:lnTo>
                      <a:lnTo>
                        <a:pt x="28" y="458"/>
                      </a:lnTo>
                      <a:lnTo>
                        <a:pt x="20" y="482"/>
                      </a:lnTo>
                      <a:lnTo>
                        <a:pt x="20" y="482"/>
                      </a:lnTo>
                      <a:lnTo>
                        <a:pt x="12" y="500"/>
                      </a:lnTo>
                      <a:lnTo>
                        <a:pt x="0" y="520"/>
                      </a:lnTo>
                      <a:lnTo>
                        <a:pt x="0" y="520"/>
                      </a:lnTo>
                      <a:lnTo>
                        <a:pt x="28" y="532"/>
                      </a:lnTo>
                      <a:lnTo>
                        <a:pt x="64" y="540"/>
                      </a:lnTo>
                      <a:lnTo>
                        <a:pt x="64" y="540"/>
                      </a:lnTo>
                      <a:lnTo>
                        <a:pt x="66" y="542"/>
                      </a:lnTo>
                      <a:lnTo>
                        <a:pt x="66" y="542"/>
                      </a:lnTo>
                      <a:lnTo>
                        <a:pt x="78" y="548"/>
                      </a:lnTo>
                      <a:lnTo>
                        <a:pt x="90" y="554"/>
                      </a:lnTo>
                      <a:lnTo>
                        <a:pt x="98" y="562"/>
                      </a:lnTo>
                      <a:lnTo>
                        <a:pt x="106" y="572"/>
                      </a:lnTo>
                      <a:lnTo>
                        <a:pt x="112" y="582"/>
                      </a:lnTo>
                      <a:lnTo>
                        <a:pt x="116" y="592"/>
                      </a:lnTo>
                      <a:lnTo>
                        <a:pt x="118" y="606"/>
                      </a:lnTo>
                      <a:lnTo>
                        <a:pt x="118" y="620"/>
                      </a:lnTo>
                      <a:lnTo>
                        <a:pt x="118" y="620"/>
                      </a:lnTo>
                      <a:lnTo>
                        <a:pt x="118" y="634"/>
                      </a:lnTo>
                      <a:lnTo>
                        <a:pt x="112" y="648"/>
                      </a:lnTo>
                      <a:lnTo>
                        <a:pt x="100" y="664"/>
                      </a:lnTo>
                      <a:lnTo>
                        <a:pt x="86" y="678"/>
                      </a:lnTo>
                      <a:lnTo>
                        <a:pt x="86" y="678"/>
                      </a:lnTo>
                      <a:lnTo>
                        <a:pt x="70" y="692"/>
                      </a:lnTo>
                      <a:lnTo>
                        <a:pt x="62" y="696"/>
                      </a:lnTo>
                      <a:lnTo>
                        <a:pt x="62" y="696"/>
                      </a:lnTo>
                      <a:lnTo>
                        <a:pt x="66" y="714"/>
                      </a:lnTo>
                      <a:lnTo>
                        <a:pt x="76" y="736"/>
                      </a:lnTo>
                      <a:lnTo>
                        <a:pt x="76" y="736"/>
                      </a:lnTo>
                      <a:lnTo>
                        <a:pt x="84" y="748"/>
                      </a:lnTo>
                      <a:lnTo>
                        <a:pt x="94" y="756"/>
                      </a:lnTo>
                      <a:lnTo>
                        <a:pt x="102" y="762"/>
                      </a:lnTo>
                      <a:lnTo>
                        <a:pt x="112" y="764"/>
                      </a:lnTo>
                      <a:lnTo>
                        <a:pt x="112" y="764"/>
                      </a:lnTo>
                      <a:lnTo>
                        <a:pt x="112" y="764"/>
                      </a:lnTo>
                      <a:lnTo>
                        <a:pt x="152" y="766"/>
                      </a:lnTo>
                      <a:lnTo>
                        <a:pt x="166" y="766"/>
                      </a:lnTo>
                      <a:lnTo>
                        <a:pt x="174" y="768"/>
                      </a:lnTo>
                      <a:lnTo>
                        <a:pt x="174" y="768"/>
                      </a:lnTo>
                      <a:lnTo>
                        <a:pt x="182" y="772"/>
                      </a:lnTo>
                      <a:lnTo>
                        <a:pt x="190" y="780"/>
                      </a:lnTo>
                      <a:lnTo>
                        <a:pt x="194" y="788"/>
                      </a:lnTo>
                      <a:lnTo>
                        <a:pt x="198" y="800"/>
                      </a:lnTo>
                      <a:lnTo>
                        <a:pt x="198" y="800"/>
                      </a:lnTo>
                      <a:lnTo>
                        <a:pt x="206" y="808"/>
                      </a:lnTo>
                      <a:lnTo>
                        <a:pt x="212" y="810"/>
                      </a:lnTo>
                      <a:lnTo>
                        <a:pt x="210" y="810"/>
                      </a:lnTo>
                      <a:lnTo>
                        <a:pt x="210" y="810"/>
                      </a:lnTo>
                      <a:lnTo>
                        <a:pt x="222" y="814"/>
                      </a:lnTo>
                      <a:lnTo>
                        <a:pt x="222" y="814"/>
                      </a:lnTo>
                      <a:lnTo>
                        <a:pt x="224" y="816"/>
                      </a:lnTo>
                      <a:lnTo>
                        <a:pt x="224" y="816"/>
                      </a:lnTo>
                      <a:lnTo>
                        <a:pt x="228" y="816"/>
                      </a:lnTo>
                      <a:lnTo>
                        <a:pt x="232" y="820"/>
                      </a:lnTo>
                      <a:lnTo>
                        <a:pt x="232" y="820"/>
                      </a:lnTo>
                      <a:lnTo>
                        <a:pt x="290" y="836"/>
                      </a:lnTo>
                      <a:lnTo>
                        <a:pt x="290" y="836"/>
                      </a:lnTo>
                      <a:lnTo>
                        <a:pt x="292" y="836"/>
                      </a:lnTo>
                      <a:lnTo>
                        <a:pt x="292" y="836"/>
                      </a:lnTo>
                      <a:lnTo>
                        <a:pt x="308" y="844"/>
                      </a:lnTo>
                      <a:lnTo>
                        <a:pt x="324" y="852"/>
                      </a:lnTo>
                      <a:lnTo>
                        <a:pt x="324" y="852"/>
                      </a:lnTo>
                      <a:lnTo>
                        <a:pt x="334" y="842"/>
                      </a:lnTo>
                      <a:lnTo>
                        <a:pt x="334" y="842"/>
                      </a:lnTo>
                      <a:lnTo>
                        <a:pt x="336" y="836"/>
                      </a:lnTo>
                      <a:lnTo>
                        <a:pt x="338" y="830"/>
                      </a:lnTo>
                      <a:lnTo>
                        <a:pt x="340" y="810"/>
                      </a:lnTo>
                      <a:lnTo>
                        <a:pt x="340" y="810"/>
                      </a:lnTo>
                      <a:lnTo>
                        <a:pt x="342" y="798"/>
                      </a:lnTo>
                      <a:lnTo>
                        <a:pt x="344" y="790"/>
                      </a:lnTo>
                      <a:lnTo>
                        <a:pt x="346" y="784"/>
                      </a:lnTo>
                      <a:lnTo>
                        <a:pt x="350" y="780"/>
                      </a:lnTo>
                      <a:lnTo>
                        <a:pt x="350" y="780"/>
                      </a:lnTo>
                      <a:lnTo>
                        <a:pt x="366" y="772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6" y="746"/>
                      </a:lnTo>
                      <a:lnTo>
                        <a:pt x="412" y="738"/>
                      </a:lnTo>
                      <a:lnTo>
                        <a:pt x="416" y="730"/>
                      </a:lnTo>
                      <a:lnTo>
                        <a:pt x="420" y="720"/>
                      </a:lnTo>
                      <a:lnTo>
                        <a:pt x="424" y="708"/>
                      </a:lnTo>
                      <a:lnTo>
                        <a:pt x="424" y="696"/>
                      </a:lnTo>
                      <a:lnTo>
                        <a:pt x="424" y="670"/>
                      </a:lnTo>
                      <a:lnTo>
                        <a:pt x="424" y="670"/>
                      </a:lnTo>
                      <a:lnTo>
                        <a:pt x="414" y="650"/>
                      </a:lnTo>
                      <a:lnTo>
                        <a:pt x="412" y="640"/>
                      </a:lnTo>
                      <a:lnTo>
                        <a:pt x="412" y="640"/>
                      </a:lnTo>
                      <a:lnTo>
                        <a:pt x="412" y="630"/>
                      </a:lnTo>
                      <a:lnTo>
                        <a:pt x="416" y="620"/>
                      </a:lnTo>
                      <a:lnTo>
                        <a:pt x="424" y="608"/>
                      </a:lnTo>
                      <a:lnTo>
                        <a:pt x="434" y="594"/>
                      </a:lnTo>
                      <a:lnTo>
                        <a:pt x="434" y="594"/>
                      </a:lnTo>
                      <a:lnTo>
                        <a:pt x="444" y="582"/>
                      </a:lnTo>
                      <a:lnTo>
                        <a:pt x="452" y="572"/>
                      </a:lnTo>
                      <a:lnTo>
                        <a:pt x="460" y="564"/>
                      </a:lnTo>
                      <a:lnTo>
                        <a:pt x="468" y="560"/>
                      </a:lnTo>
                      <a:lnTo>
                        <a:pt x="468" y="560"/>
                      </a:lnTo>
                      <a:lnTo>
                        <a:pt x="484" y="546"/>
                      </a:lnTo>
                      <a:lnTo>
                        <a:pt x="512" y="510"/>
                      </a:lnTo>
                      <a:lnTo>
                        <a:pt x="512" y="510"/>
                      </a:lnTo>
                      <a:lnTo>
                        <a:pt x="538" y="482"/>
                      </a:lnTo>
                      <a:lnTo>
                        <a:pt x="548" y="474"/>
                      </a:lnTo>
                      <a:lnTo>
                        <a:pt x="554" y="472"/>
                      </a:lnTo>
                      <a:lnTo>
                        <a:pt x="554" y="472"/>
                      </a:lnTo>
                      <a:lnTo>
                        <a:pt x="580" y="478"/>
                      </a:lnTo>
                      <a:lnTo>
                        <a:pt x="640" y="500"/>
                      </a:lnTo>
                      <a:lnTo>
                        <a:pt x="640" y="500"/>
                      </a:lnTo>
                      <a:lnTo>
                        <a:pt x="654" y="500"/>
                      </a:lnTo>
                      <a:lnTo>
                        <a:pt x="670" y="498"/>
                      </a:lnTo>
                      <a:lnTo>
                        <a:pt x="682" y="494"/>
                      </a:lnTo>
                      <a:lnTo>
                        <a:pt x="696" y="490"/>
                      </a:lnTo>
                      <a:lnTo>
                        <a:pt x="696" y="490"/>
                      </a:lnTo>
                      <a:lnTo>
                        <a:pt x="708" y="484"/>
                      </a:lnTo>
                      <a:lnTo>
                        <a:pt x="718" y="476"/>
                      </a:lnTo>
                      <a:lnTo>
                        <a:pt x="722" y="468"/>
                      </a:lnTo>
                      <a:lnTo>
                        <a:pt x="724" y="462"/>
                      </a:lnTo>
                      <a:lnTo>
                        <a:pt x="724" y="462"/>
                      </a:lnTo>
                      <a:lnTo>
                        <a:pt x="722" y="422"/>
                      </a:lnTo>
                      <a:lnTo>
                        <a:pt x="716" y="366"/>
                      </a:lnTo>
                      <a:lnTo>
                        <a:pt x="716" y="366"/>
                      </a:lnTo>
                      <a:lnTo>
                        <a:pt x="712" y="318"/>
                      </a:lnTo>
                      <a:lnTo>
                        <a:pt x="708" y="296"/>
                      </a:lnTo>
                      <a:lnTo>
                        <a:pt x="708" y="296"/>
                      </a:lnTo>
                      <a:lnTo>
                        <a:pt x="676" y="238"/>
                      </a:lnTo>
                      <a:lnTo>
                        <a:pt x="668" y="220"/>
                      </a:lnTo>
                      <a:lnTo>
                        <a:pt x="664" y="208"/>
                      </a:lnTo>
                      <a:lnTo>
                        <a:pt x="664" y="208"/>
                      </a:lnTo>
                      <a:lnTo>
                        <a:pt x="660" y="180"/>
                      </a:lnTo>
                      <a:lnTo>
                        <a:pt x="656" y="158"/>
                      </a:lnTo>
                      <a:lnTo>
                        <a:pt x="650" y="146"/>
                      </a:lnTo>
                      <a:lnTo>
                        <a:pt x="648" y="142"/>
                      </a:lnTo>
                      <a:lnTo>
                        <a:pt x="646" y="140"/>
                      </a:lnTo>
                      <a:lnTo>
                        <a:pt x="646" y="140"/>
                      </a:lnTo>
                      <a:lnTo>
                        <a:pt x="636" y="134"/>
                      </a:lnTo>
                      <a:lnTo>
                        <a:pt x="632" y="130"/>
                      </a:lnTo>
                      <a:lnTo>
                        <a:pt x="632" y="130"/>
                      </a:lnTo>
                      <a:lnTo>
                        <a:pt x="628" y="122"/>
                      </a:lnTo>
                      <a:lnTo>
                        <a:pt x="626" y="106"/>
                      </a:lnTo>
                      <a:lnTo>
                        <a:pt x="626" y="106"/>
                      </a:lnTo>
                      <a:lnTo>
                        <a:pt x="632" y="102"/>
                      </a:lnTo>
                      <a:lnTo>
                        <a:pt x="638" y="94"/>
                      </a:lnTo>
                      <a:lnTo>
                        <a:pt x="644" y="86"/>
                      </a:lnTo>
                      <a:lnTo>
                        <a:pt x="650" y="78"/>
                      </a:lnTo>
                      <a:lnTo>
                        <a:pt x="650" y="78"/>
                      </a:lnTo>
                      <a:lnTo>
                        <a:pt x="656" y="64"/>
                      </a:lnTo>
                      <a:lnTo>
                        <a:pt x="658" y="54"/>
                      </a:lnTo>
                      <a:lnTo>
                        <a:pt x="658" y="54"/>
                      </a:lnTo>
                      <a:lnTo>
                        <a:pt x="656" y="46"/>
                      </a:lnTo>
                      <a:lnTo>
                        <a:pt x="654" y="38"/>
                      </a:lnTo>
                      <a:lnTo>
                        <a:pt x="644" y="20"/>
                      </a:lnTo>
                      <a:lnTo>
                        <a:pt x="644" y="20"/>
                      </a:lnTo>
                      <a:lnTo>
                        <a:pt x="634" y="12"/>
                      </a:lnTo>
                      <a:lnTo>
                        <a:pt x="626" y="4"/>
                      </a:lnTo>
                      <a:lnTo>
                        <a:pt x="616" y="0"/>
                      </a:lnTo>
                      <a:lnTo>
                        <a:pt x="604" y="0"/>
                      </a:lnTo>
                      <a:lnTo>
                        <a:pt x="6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20">
                  <a:extLst>
                    <a:ext uri="{FF2B5EF4-FFF2-40B4-BE49-F238E27FC236}">
                      <a16:creationId xmlns:a16="http://schemas.microsoft.com/office/drawing/2014/main" id="{AF6A14FB-8F33-426E-94FE-766849C9D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0" y="2350"/>
                  <a:ext cx="966" cy="994"/>
                </a:xfrm>
                <a:custGeom>
                  <a:avLst/>
                  <a:gdLst>
                    <a:gd name="T0" fmla="*/ 962 w 966"/>
                    <a:gd name="T1" fmla="*/ 556 h 994"/>
                    <a:gd name="T2" fmla="*/ 942 w 966"/>
                    <a:gd name="T3" fmla="*/ 526 h 994"/>
                    <a:gd name="T4" fmla="*/ 896 w 966"/>
                    <a:gd name="T5" fmla="*/ 510 h 994"/>
                    <a:gd name="T6" fmla="*/ 796 w 966"/>
                    <a:gd name="T7" fmla="*/ 494 h 994"/>
                    <a:gd name="T8" fmla="*/ 762 w 966"/>
                    <a:gd name="T9" fmla="*/ 474 h 994"/>
                    <a:gd name="T10" fmla="*/ 746 w 966"/>
                    <a:gd name="T11" fmla="*/ 432 h 994"/>
                    <a:gd name="T12" fmla="*/ 732 w 966"/>
                    <a:gd name="T13" fmla="*/ 366 h 994"/>
                    <a:gd name="T14" fmla="*/ 754 w 966"/>
                    <a:gd name="T15" fmla="*/ 328 h 994"/>
                    <a:gd name="T16" fmla="*/ 756 w 966"/>
                    <a:gd name="T17" fmla="*/ 326 h 994"/>
                    <a:gd name="T18" fmla="*/ 736 w 966"/>
                    <a:gd name="T19" fmla="*/ 316 h 994"/>
                    <a:gd name="T20" fmla="*/ 668 w 966"/>
                    <a:gd name="T21" fmla="*/ 294 h 994"/>
                    <a:gd name="T22" fmla="*/ 660 w 966"/>
                    <a:gd name="T23" fmla="*/ 294 h 994"/>
                    <a:gd name="T24" fmla="*/ 644 w 966"/>
                    <a:gd name="T25" fmla="*/ 286 h 994"/>
                    <a:gd name="T26" fmla="*/ 626 w 966"/>
                    <a:gd name="T27" fmla="*/ 262 h 994"/>
                    <a:gd name="T28" fmla="*/ 618 w 966"/>
                    <a:gd name="T29" fmla="*/ 250 h 994"/>
                    <a:gd name="T30" fmla="*/ 566 w 966"/>
                    <a:gd name="T31" fmla="*/ 246 h 994"/>
                    <a:gd name="T32" fmla="*/ 542 w 966"/>
                    <a:gd name="T33" fmla="*/ 240 h 994"/>
                    <a:gd name="T34" fmla="*/ 506 w 966"/>
                    <a:gd name="T35" fmla="*/ 204 h 994"/>
                    <a:gd name="T36" fmla="*/ 488 w 966"/>
                    <a:gd name="T37" fmla="*/ 162 h 994"/>
                    <a:gd name="T38" fmla="*/ 496 w 966"/>
                    <a:gd name="T39" fmla="*/ 138 h 994"/>
                    <a:gd name="T40" fmla="*/ 530 w 966"/>
                    <a:gd name="T41" fmla="*/ 102 h 994"/>
                    <a:gd name="T42" fmla="*/ 544 w 966"/>
                    <a:gd name="T43" fmla="*/ 74 h 994"/>
                    <a:gd name="T44" fmla="*/ 532 w 966"/>
                    <a:gd name="T45" fmla="*/ 36 h 994"/>
                    <a:gd name="T46" fmla="*/ 512 w 966"/>
                    <a:gd name="T47" fmla="*/ 22 h 994"/>
                    <a:gd name="T48" fmla="*/ 404 w 966"/>
                    <a:gd name="T49" fmla="*/ 42 h 994"/>
                    <a:gd name="T50" fmla="*/ 336 w 966"/>
                    <a:gd name="T51" fmla="*/ 164 h 994"/>
                    <a:gd name="T52" fmla="*/ 298 w 966"/>
                    <a:gd name="T53" fmla="*/ 196 h 994"/>
                    <a:gd name="T54" fmla="*/ 272 w 966"/>
                    <a:gd name="T55" fmla="*/ 210 h 994"/>
                    <a:gd name="T56" fmla="*/ 188 w 966"/>
                    <a:gd name="T57" fmla="*/ 228 h 994"/>
                    <a:gd name="T58" fmla="*/ 48 w 966"/>
                    <a:gd name="T59" fmla="*/ 234 h 994"/>
                    <a:gd name="T60" fmla="*/ 2 w 966"/>
                    <a:gd name="T61" fmla="*/ 268 h 994"/>
                    <a:gd name="T62" fmla="*/ 0 w 966"/>
                    <a:gd name="T63" fmla="*/ 334 h 994"/>
                    <a:gd name="T64" fmla="*/ 20 w 966"/>
                    <a:gd name="T65" fmla="*/ 462 h 994"/>
                    <a:gd name="T66" fmla="*/ 60 w 966"/>
                    <a:gd name="T67" fmla="*/ 510 h 994"/>
                    <a:gd name="T68" fmla="*/ 104 w 966"/>
                    <a:gd name="T69" fmla="*/ 524 h 994"/>
                    <a:gd name="T70" fmla="*/ 248 w 966"/>
                    <a:gd name="T71" fmla="*/ 588 h 994"/>
                    <a:gd name="T72" fmla="*/ 332 w 966"/>
                    <a:gd name="T73" fmla="*/ 632 h 994"/>
                    <a:gd name="T74" fmla="*/ 392 w 966"/>
                    <a:gd name="T75" fmla="*/ 644 h 994"/>
                    <a:gd name="T76" fmla="*/ 404 w 966"/>
                    <a:gd name="T77" fmla="*/ 656 h 994"/>
                    <a:gd name="T78" fmla="*/ 426 w 966"/>
                    <a:gd name="T79" fmla="*/ 698 h 994"/>
                    <a:gd name="T80" fmla="*/ 464 w 966"/>
                    <a:gd name="T81" fmla="*/ 794 h 994"/>
                    <a:gd name="T82" fmla="*/ 474 w 966"/>
                    <a:gd name="T83" fmla="*/ 806 h 994"/>
                    <a:gd name="T84" fmla="*/ 502 w 966"/>
                    <a:gd name="T85" fmla="*/ 826 h 994"/>
                    <a:gd name="T86" fmla="*/ 526 w 966"/>
                    <a:gd name="T87" fmla="*/ 878 h 994"/>
                    <a:gd name="T88" fmla="*/ 566 w 966"/>
                    <a:gd name="T89" fmla="*/ 956 h 994"/>
                    <a:gd name="T90" fmla="*/ 638 w 966"/>
                    <a:gd name="T91" fmla="*/ 994 h 994"/>
                    <a:gd name="T92" fmla="*/ 678 w 966"/>
                    <a:gd name="T93" fmla="*/ 956 h 994"/>
                    <a:gd name="T94" fmla="*/ 668 w 966"/>
                    <a:gd name="T95" fmla="*/ 940 h 994"/>
                    <a:gd name="T96" fmla="*/ 638 w 966"/>
                    <a:gd name="T97" fmla="*/ 902 h 994"/>
                    <a:gd name="T98" fmla="*/ 614 w 966"/>
                    <a:gd name="T99" fmla="*/ 870 h 994"/>
                    <a:gd name="T100" fmla="*/ 630 w 966"/>
                    <a:gd name="T101" fmla="*/ 844 h 994"/>
                    <a:gd name="T102" fmla="*/ 670 w 966"/>
                    <a:gd name="T103" fmla="*/ 834 h 994"/>
                    <a:gd name="T104" fmla="*/ 704 w 966"/>
                    <a:gd name="T105" fmla="*/ 848 h 994"/>
                    <a:gd name="T106" fmla="*/ 746 w 966"/>
                    <a:gd name="T107" fmla="*/ 880 h 994"/>
                    <a:gd name="T108" fmla="*/ 780 w 966"/>
                    <a:gd name="T109" fmla="*/ 870 h 994"/>
                    <a:gd name="T110" fmla="*/ 854 w 966"/>
                    <a:gd name="T111" fmla="*/ 812 h 994"/>
                    <a:gd name="T112" fmla="*/ 848 w 966"/>
                    <a:gd name="T113" fmla="*/ 784 h 994"/>
                    <a:gd name="T114" fmla="*/ 872 w 966"/>
                    <a:gd name="T115" fmla="*/ 732 h 994"/>
                    <a:gd name="T116" fmla="*/ 908 w 966"/>
                    <a:gd name="T117" fmla="*/ 700 h 994"/>
                    <a:gd name="T118" fmla="*/ 928 w 966"/>
                    <a:gd name="T119" fmla="*/ 686 h 994"/>
                    <a:gd name="T120" fmla="*/ 936 w 966"/>
                    <a:gd name="T121" fmla="*/ 644 h 994"/>
                    <a:gd name="T122" fmla="*/ 966 w 966"/>
                    <a:gd name="T123" fmla="*/ 588 h 9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66" h="994">
                      <a:moveTo>
                        <a:pt x="966" y="588"/>
                      </a:moveTo>
                      <a:lnTo>
                        <a:pt x="966" y="588"/>
                      </a:lnTo>
                      <a:lnTo>
                        <a:pt x="964" y="566"/>
                      </a:lnTo>
                      <a:lnTo>
                        <a:pt x="962" y="556"/>
                      </a:lnTo>
                      <a:lnTo>
                        <a:pt x="958" y="546"/>
                      </a:lnTo>
                      <a:lnTo>
                        <a:pt x="954" y="538"/>
                      </a:lnTo>
                      <a:lnTo>
                        <a:pt x="948" y="532"/>
                      </a:lnTo>
                      <a:lnTo>
                        <a:pt x="942" y="526"/>
                      </a:lnTo>
                      <a:lnTo>
                        <a:pt x="934" y="522"/>
                      </a:lnTo>
                      <a:lnTo>
                        <a:pt x="934" y="522"/>
                      </a:lnTo>
                      <a:lnTo>
                        <a:pt x="920" y="516"/>
                      </a:lnTo>
                      <a:lnTo>
                        <a:pt x="896" y="510"/>
                      </a:lnTo>
                      <a:lnTo>
                        <a:pt x="864" y="506"/>
                      </a:lnTo>
                      <a:lnTo>
                        <a:pt x="824" y="500"/>
                      </a:lnTo>
                      <a:lnTo>
                        <a:pt x="824" y="500"/>
                      </a:lnTo>
                      <a:lnTo>
                        <a:pt x="796" y="494"/>
                      </a:lnTo>
                      <a:lnTo>
                        <a:pt x="784" y="490"/>
                      </a:lnTo>
                      <a:lnTo>
                        <a:pt x="776" y="486"/>
                      </a:lnTo>
                      <a:lnTo>
                        <a:pt x="768" y="480"/>
                      </a:lnTo>
                      <a:lnTo>
                        <a:pt x="762" y="474"/>
                      </a:lnTo>
                      <a:lnTo>
                        <a:pt x="758" y="468"/>
                      </a:lnTo>
                      <a:lnTo>
                        <a:pt x="756" y="460"/>
                      </a:lnTo>
                      <a:lnTo>
                        <a:pt x="756" y="460"/>
                      </a:lnTo>
                      <a:lnTo>
                        <a:pt x="746" y="432"/>
                      </a:lnTo>
                      <a:lnTo>
                        <a:pt x="738" y="406"/>
                      </a:lnTo>
                      <a:lnTo>
                        <a:pt x="734" y="384"/>
                      </a:lnTo>
                      <a:lnTo>
                        <a:pt x="732" y="366"/>
                      </a:lnTo>
                      <a:lnTo>
                        <a:pt x="732" y="366"/>
                      </a:lnTo>
                      <a:lnTo>
                        <a:pt x="732" y="356"/>
                      </a:lnTo>
                      <a:lnTo>
                        <a:pt x="736" y="348"/>
                      </a:lnTo>
                      <a:lnTo>
                        <a:pt x="744" y="338"/>
                      </a:lnTo>
                      <a:lnTo>
                        <a:pt x="754" y="328"/>
                      </a:lnTo>
                      <a:lnTo>
                        <a:pt x="754" y="328"/>
                      </a:lnTo>
                      <a:lnTo>
                        <a:pt x="754" y="326"/>
                      </a:lnTo>
                      <a:lnTo>
                        <a:pt x="756" y="326"/>
                      </a:lnTo>
                      <a:lnTo>
                        <a:pt x="756" y="326"/>
                      </a:lnTo>
                      <a:lnTo>
                        <a:pt x="738" y="316"/>
                      </a:lnTo>
                      <a:lnTo>
                        <a:pt x="738" y="316"/>
                      </a:lnTo>
                      <a:lnTo>
                        <a:pt x="736" y="316"/>
                      </a:lnTo>
                      <a:lnTo>
                        <a:pt x="736" y="316"/>
                      </a:lnTo>
                      <a:lnTo>
                        <a:pt x="676" y="298"/>
                      </a:lnTo>
                      <a:lnTo>
                        <a:pt x="676" y="298"/>
                      </a:lnTo>
                      <a:lnTo>
                        <a:pt x="672" y="298"/>
                      </a:lnTo>
                      <a:lnTo>
                        <a:pt x="668" y="294"/>
                      </a:lnTo>
                      <a:lnTo>
                        <a:pt x="668" y="294"/>
                      </a:lnTo>
                      <a:lnTo>
                        <a:pt x="668" y="294"/>
                      </a:lnTo>
                      <a:lnTo>
                        <a:pt x="660" y="294"/>
                      </a:lnTo>
                      <a:lnTo>
                        <a:pt x="660" y="294"/>
                      </a:lnTo>
                      <a:lnTo>
                        <a:pt x="658" y="294"/>
                      </a:lnTo>
                      <a:lnTo>
                        <a:pt x="658" y="294"/>
                      </a:lnTo>
                      <a:lnTo>
                        <a:pt x="652" y="290"/>
                      </a:lnTo>
                      <a:lnTo>
                        <a:pt x="644" y="286"/>
                      </a:lnTo>
                      <a:lnTo>
                        <a:pt x="628" y="270"/>
                      </a:lnTo>
                      <a:lnTo>
                        <a:pt x="628" y="270"/>
                      </a:lnTo>
                      <a:lnTo>
                        <a:pt x="626" y="266"/>
                      </a:lnTo>
                      <a:lnTo>
                        <a:pt x="626" y="262"/>
                      </a:lnTo>
                      <a:lnTo>
                        <a:pt x="626" y="262"/>
                      </a:lnTo>
                      <a:lnTo>
                        <a:pt x="622" y="254"/>
                      </a:lnTo>
                      <a:lnTo>
                        <a:pt x="620" y="252"/>
                      </a:lnTo>
                      <a:lnTo>
                        <a:pt x="618" y="250"/>
                      </a:lnTo>
                      <a:lnTo>
                        <a:pt x="618" y="250"/>
                      </a:lnTo>
                      <a:lnTo>
                        <a:pt x="612" y="248"/>
                      </a:lnTo>
                      <a:lnTo>
                        <a:pt x="600" y="246"/>
                      </a:lnTo>
                      <a:lnTo>
                        <a:pt x="566" y="246"/>
                      </a:lnTo>
                      <a:lnTo>
                        <a:pt x="566" y="246"/>
                      </a:lnTo>
                      <a:lnTo>
                        <a:pt x="556" y="246"/>
                      </a:lnTo>
                      <a:lnTo>
                        <a:pt x="548" y="244"/>
                      </a:lnTo>
                      <a:lnTo>
                        <a:pt x="542" y="240"/>
                      </a:lnTo>
                      <a:lnTo>
                        <a:pt x="534" y="236"/>
                      </a:lnTo>
                      <a:lnTo>
                        <a:pt x="520" y="224"/>
                      </a:lnTo>
                      <a:lnTo>
                        <a:pt x="506" y="206"/>
                      </a:lnTo>
                      <a:lnTo>
                        <a:pt x="506" y="204"/>
                      </a:lnTo>
                      <a:lnTo>
                        <a:pt x="506" y="204"/>
                      </a:lnTo>
                      <a:lnTo>
                        <a:pt x="498" y="190"/>
                      </a:lnTo>
                      <a:lnTo>
                        <a:pt x="492" y="176"/>
                      </a:lnTo>
                      <a:lnTo>
                        <a:pt x="488" y="162"/>
                      </a:lnTo>
                      <a:lnTo>
                        <a:pt x="488" y="150"/>
                      </a:lnTo>
                      <a:lnTo>
                        <a:pt x="488" y="150"/>
                      </a:lnTo>
                      <a:lnTo>
                        <a:pt x="490" y="146"/>
                      </a:lnTo>
                      <a:lnTo>
                        <a:pt x="496" y="138"/>
                      </a:lnTo>
                      <a:lnTo>
                        <a:pt x="506" y="126"/>
                      </a:lnTo>
                      <a:lnTo>
                        <a:pt x="522" y="112"/>
                      </a:lnTo>
                      <a:lnTo>
                        <a:pt x="522" y="112"/>
                      </a:lnTo>
                      <a:lnTo>
                        <a:pt x="530" y="102"/>
                      </a:lnTo>
                      <a:lnTo>
                        <a:pt x="538" y="92"/>
                      </a:lnTo>
                      <a:lnTo>
                        <a:pt x="542" y="82"/>
                      </a:lnTo>
                      <a:lnTo>
                        <a:pt x="544" y="74"/>
                      </a:lnTo>
                      <a:lnTo>
                        <a:pt x="544" y="74"/>
                      </a:lnTo>
                      <a:lnTo>
                        <a:pt x="542" y="56"/>
                      </a:lnTo>
                      <a:lnTo>
                        <a:pt x="540" y="48"/>
                      </a:lnTo>
                      <a:lnTo>
                        <a:pt x="536" y="42"/>
                      </a:lnTo>
                      <a:lnTo>
                        <a:pt x="532" y="36"/>
                      </a:lnTo>
                      <a:lnTo>
                        <a:pt x="526" y="30"/>
                      </a:lnTo>
                      <a:lnTo>
                        <a:pt x="520" y="26"/>
                      </a:lnTo>
                      <a:lnTo>
                        <a:pt x="512" y="22"/>
                      </a:lnTo>
                      <a:lnTo>
                        <a:pt x="512" y="22"/>
                      </a:lnTo>
                      <a:lnTo>
                        <a:pt x="470" y="10"/>
                      </a:lnTo>
                      <a:lnTo>
                        <a:pt x="438" y="0"/>
                      </a:lnTo>
                      <a:lnTo>
                        <a:pt x="438" y="0"/>
                      </a:lnTo>
                      <a:lnTo>
                        <a:pt x="404" y="42"/>
                      </a:lnTo>
                      <a:lnTo>
                        <a:pt x="404" y="42"/>
                      </a:lnTo>
                      <a:lnTo>
                        <a:pt x="352" y="138"/>
                      </a:lnTo>
                      <a:lnTo>
                        <a:pt x="352" y="138"/>
                      </a:lnTo>
                      <a:lnTo>
                        <a:pt x="336" y="164"/>
                      </a:lnTo>
                      <a:lnTo>
                        <a:pt x="328" y="174"/>
                      </a:lnTo>
                      <a:lnTo>
                        <a:pt x="318" y="182"/>
                      </a:lnTo>
                      <a:lnTo>
                        <a:pt x="308" y="190"/>
                      </a:lnTo>
                      <a:lnTo>
                        <a:pt x="298" y="196"/>
                      </a:lnTo>
                      <a:lnTo>
                        <a:pt x="288" y="200"/>
                      </a:lnTo>
                      <a:lnTo>
                        <a:pt x="278" y="204"/>
                      </a:lnTo>
                      <a:lnTo>
                        <a:pt x="278" y="204"/>
                      </a:lnTo>
                      <a:lnTo>
                        <a:pt x="272" y="210"/>
                      </a:lnTo>
                      <a:lnTo>
                        <a:pt x="260" y="214"/>
                      </a:lnTo>
                      <a:lnTo>
                        <a:pt x="248" y="218"/>
                      </a:lnTo>
                      <a:lnTo>
                        <a:pt x="230" y="222"/>
                      </a:lnTo>
                      <a:lnTo>
                        <a:pt x="188" y="228"/>
                      </a:lnTo>
                      <a:lnTo>
                        <a:pt x="134" y="232"/>
                      </a:lnTo>
                      <a:lnTo>
                        <a:pt x="134" y="232"/>
                      </a:lnTo>
                      <a:lnTo>
                        <a:pt x="86" y="232"/>
                      </a:lnTo>
                      <a:lnTo>
                        <a:pt x="48" y="234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52"/>
                      </a:lnTo>
                      <a:lnTo>
                        <a:pt x="2" y="268"/>
                      </a:lnTo>
                      <a:lnTo>
                        <a:pt x="2" y="268"/>
                      </a:lnTo>
                      <a:lnTo>
                        <a:pt x="2" y="26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72"/>
                      </a:lnTo>
                      <a:lnTo>
                        <a:pt x="4" y="408"/>
                      </a:lnTo>
                      <a:lnTo>
                        <a:pt x="10" y="436"/>
                      </a:lnTo>
                      <a:lnTo>
                        <a:pt x="20" y="462"/>
                      </a:lnTo>
                      <a:lnTo>
                        <a:pt x="30" y="482"/>
                      </a:lnTo>
                      <a:lnTo>
                        <a:pt x="44" y="500"/>
                      </a:lnTo>
                      <a:lnTo>
                        <a:pt x="52" y="506"/>
                      </a:lnTo>
                      <a:lnTo>
                        <a:pt x="60" y="510"/>
                      </a:lnTo>
                      <a:lnTo>
                        <a:pt x="70" y="516"/>
                      </a:lnTo>
                      <a:lnTo>
                        <a:pt x="80" y="518"/>
                      </a:lnTo>
                      <a:lnTo>
                        <a:pt x="80" y="518"/>
                      </a:lnTo>
                      <a:lnTo>
                        <a:pt x="104" y="524"/>
                      </a:lnTo>
                      <a:lnTo>
                        <a:pt x="130" y="532"/>
                      </a:lnTo>
                      <a:lnTo>
                        <a:pt x="156" y="544"/>
                      </a:lnTo>
                      <a:lnTo>
                        <a:pt x="186" y="556"/>
                      </a:lnTo>
                      <a:lnTo>
                        <a:pt x="248" y="588"/>
                      </a:lnTo>
                      <a:lnTo>
                        <a:pt x="316" y="628"/>
                      </a:lnTo>
                      <a:lnTo>
                        <a:pt x="316" y="628"/>
                      </a:lnTo>
                      <a:lnTo>
                        <a:pt x="316" y="628"/>
                      </a:lnTo>
                      <a:lnTo>
                        <a:pt x="332" y="632"/>
                      </a:lnTo>
                      <a:lnTo>
                        <a:pt x="370" y="636"/>
                      </a:lnTo>
                      <a:lnTo>
                        <a:pt x="370" y="636"/>
                      </a:lnTo>
                      <a:lnTo>
                        <a:pt x="382" y="640"/>
                      </a:lnTo>
                      <a:lnTo>
                        <a:pt x="392" y="644"/>
                      </a:lnTo>
                      <a:lnTo>
                        <a:pt x="400" y="648"/>
                      </a:lnTo>
                      <a:lnTo>
                        <a:pt x="404" y="654"/>
                      </a:lnTo>
                      <a:lnTo>
                        <a:pt x="404" y="654"/>
                      </a:lnTo>
                      <a:lnTo>
                        <a:pt x="404" y="656"/>
                      </a:lnTo>
                      <a:lnTo>
                        <a:pt x="404" y="656"/>
                      </a:lnTo>
                      <a:lnTo>
                        <a:pt x="428" y="698"/>
                      </a:lnTo>
                      <a:lnTo>
                        <a:pt x="426" y="698"/>
                      </a:lnTo>
                      <a:lnTo>
                        <a:pt x="426" y="698"/>
                      </a:lnTo>
                      <a:lnTo>
                        <a:pt x="440" y="724"/>
                      </a:lnTo>
                      <a:lnTo>
                        <a:pt x="452" y="750"/>
                      </a:lnTo>
                      <a:lnTo>
                        <a:pt x="460" y="772"/>
                      </a:lnTo>
                      <a:lnTo>
                        <a:pt x="464" y="794"/>
                      </a:lnTo>
                      <a:lnTo>
                        <a:pt x="464" y="794"/>
                      </a:lnTo>
                      <a:lnTo>
                        <a:pt x="464" y="794"/>
                      </a:lnTo>
                      <a:lnTo>
                        <a:pt x="468" y="800"/>
                      </a:lnTo>
                      <a:lnTo>
                        <a:pt x="474" y="806"/>
                      </a:lnTo>
                      <a:lnTo>
                        <a:pt x="500" y="822"/>
                      </a:lnTo>
                      <a:lnTo>
                        <a:pt x="500" y="822"/>
                      </a:lnTo>
                      <a:lnTo>
                        <a:pt x="500" y="824"/>
                      </a:lnTo>
                      <a:lnTo>
                        <a:pt x="502" y="826"/>
                      </a:lnTo>
                      <a:lnTo>
                        <a:pt x="502" y="826"/>
                      </a:lnTo>
                      <a:lnTo>
                        <a:pt x="508" y="832"/>
                      </a:lnTo>
                      <a:lnTo>
                        <a:pt x="514" y="844"/>
                      </a:lnTo>
                      <a:lnTo>
                        <a:pt x="526" y="878"/>
                      </a:lnTo>
                      <a:lnTo>
                        <a:pt x="526" y="878"/>
                      </a:lnTo>
                      <a:lnTo>
                        <a:pt x="542" y="908"/>
                      </a:lnTo>
                      <a:lnTo>
                        <a:pt x="566" y="956"/>
                      </a:lnTo>
                      <a:lnTo>
                        <a:pt x="566" y="956"/>
                      </a:lnTo>
                      <a:lnTo>
                        <a:pt x="584" y="962"/>
                      </a:lnTo>
                      <a:lnTo>
                        <a:pt x="602" y="970"/>
                      </a:lnTo>
                      <a:lnTo>
                        <a:pt x="620" y="980"/>
                      </a:lnTo>
                      <a:lnTo>
                        <a:pt x="638" y="994"/>
                      </a:lnTo>
                      <a:lnTo>
                        <a:pt x="682" y="978"/>
                      </a:lnTo>
                      <a:lnTo>
                        <a:pt x="682" y="960"/>
                      </a:lnTo>
                      <a:lnTo>
                        <a:pt x="682" y="960"/>
                      </a:lnTo>
                      <a:lnTo>
                        <a:pt x="678" y="956"/>
                      </a:lnTo>
                      <a:lnTo>
                        <a:pt x="674" y="952"/>
                      </a:lnTo>
                      <a:lnTo>
                        <a:pt x="670" y="946"/>
                      </a:lnTo>
                      <a:lnTo>
                        <a:pt x="668" y="940"/>
                      </a:lnTo>
                      <a:lnTo>
                        <a:pt x="668" y="940"/>
                      </a:lnTo>
                      <a:lnTo>
                        <a:pt x="662" y="928"/>
                      </a:lnTo>
                      <a:lnTo>
                        <a:pt x="656" y="918"/>
                      </a:lnTo>
                      <a:lnTo>
                        <a:pt x="656" y="918"/>
                      </a:lnTo>
                      <a:lnTo>
                        <a:pt x="638" y="902"/>
                      </a:lnTo>
                      <a:lnTo>
                        <a:pt x="626" y="890"/>
                      </a:lnTo>
                      <a:lnTo>
                        <a:pt x="618" y="878"/>
                      </a:lnTo>
                      <a:lnTo>
                        <a:pt x="614" y="870"/>
                      </a:lnTo>
                      <a:lnTo>
                        <a:pt x="614" y="870"/>
                      </a:lnTo>
                      <a:lnTo>
                        <a:pt x="616" y="862"/>
                      </a:lnTo>
                      <a:lnTo>
                        <a:pt x="618" y="854"/>
                      </a:lnTo>
                      <a:lnTo>
                        <a:pt x="622" y="848"/>
                      </a:lnTo>
                      <a:lnTo>
                        <a:pt x="630" y="844"/>
                      </a:lnTo>
                      <a:lnTo>
                        <a:pt x="638" y="840"/>
                      </a:lnTo>
                      <a:lnTo>
                        <a:pt x="646" y="836"/>
                      </a:lnTo>
                      <a:lnTo>
                        <a:pt x="658" y="834"/>
                      </a:lnTo>
                      <a:lnTo>
                        <a:pt x="670" y="834"/>
                      </a:lnTo>
                      <a:lnTo>
                        <a:pt x="670" y="834"/>
                      </a:lnTo>
                      <a:lnTo>
                        <a:pt x="682" y="836"/>
                      </a:lnTo>
                      <a:lnTo>
                        <a:pt x="692" y="840"/>
                      </a:lnTo>
                      <a:lnTo>
                        <a:pt x="704" y="848"/>
                      </a:lnTo>
                      <a:lnTo>
                        <a:pt x="716" y="858"/>
                      </a:lnTo>
                      <a:lnTo>
                        <a:pt x="716" y="858"/>
                      </a:lnTo>
                      <a:lnTo>
                        <a:pt x="736" y="874"/>
                      </a:lnTo>
                      <a:lnTo>
                        <a:pt x="746" y="880"/>
                      </a:lnTo>
                      <a:lnTo>
                        <a:pt x="746" y="880"/>
                      </a:lnTo>
                      <a:lnTo>
                        <a:pt x="756" y="880"/>
                      </a:lnTo>
                      <a:lnTo>
                        <a:pt x="768" y="876"/>
                      </a:lnTo>
                      <a:lnTo>
                        <a:pt x="780" y="870"/>
                      </a:lnTo>
                      <a:lnTo>
                        <a:pt x="792" y="864"/>
                      </a:lnTo>
                      <a:lnTo>
                        <a:pt x="806" y="854"/>
                      </a:lnTo>
                      <a:lnTo>
                        <a:pt x="822" y="842"/>
                      </a:lnTo>
                      <a:lnTo>
                        <a:pt x="854" y="812"/>
                      </a:lnTo>
                      <a:lnTo>
                        <a:pt x="854" y="812"/>
                      </a:lnTo>
                      <a:lnTo>
                        <a:pt x="848" y="796"/>
                      </a:lnTo>
                      <a:lnTo>
                        <a:pt x="848" y="784"/>
                      </a:lnTo>
                      <a:lnTo>
                        <a:pt x="848" y="784"/>
                      </a:lnTo>
                      <a:lnTo>
                        <a:pt x="848" y="772"/>
                      </a:lnTo>
                      <a:lnTo>
                        <a:pt x="854" y="758"/>
                      </a:lnTo>
                      <a:lnTo>
                        <a:pt x="862" y="744"/>
                      </a:lnTo>
                      <a:lnTo>
                        <a:pt x="872" y="732"/>
                      </a:lnTo>
                      <a:lnTo>
                        <a:pt x="872" y="732"/>
                      </a:lnTo>
                      <a:lnTo>
                        <a:pt x="884" y="718"/>
                      </a:lnTo>
                      <a:lnTo>
                        <a:pt x="896" y="708"/>
                      </a:lnTo>
                      <a:lnTo>
                        <a:pt x="908" y="700"/>
                      </a:lnTo>
                      <a:lnTo>
                        <a:pt x="922" y="694"/>
                      </a:lnTo>
                      <a:lnTo>
                        <a:pt x="922" y="694"/>
                      </a:lnTo>
                      <a:lnTo>
                        <a:pt x="924" y="690"/>
                      </a:lnTo>
                      <a:lnTo>
                        <a:pt x="928" y="686"/>
                      </a:lnTo>
                      <a:lnTo>
                        <a:pt x="930" y="680"/>
                      </a:lnTo>
                      <a:lnTo>
                        <a:pt x="932" y="670"/>
                      </a:lnTo>
                      <a:lnTo>
                        <a:pt x="932" y="670"/>
                      </a:lnTo>
                      <a:lnTo>
                        <a:pt x="936" y="644"/>
                      </a:lnTo>
                      <a:lnTo>
                        <a:pt x="936" y="644"/>
                      </a:lnTo>
                      <a:lnTo>
                        <a:pt x="960" y="608"/>
                      </a:lnTo>
                      <a:lnTo>
                        <a:pt x="964" y="596"/>
                      </a:lnTo>
                      <a:lnTo>
                        <a:pt x="966" y="588"/>
                      </a:lnTo>
                      <a:lnTo>
                        <a:pt x="966" y="5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21">
                  <a:extLst>
                    <a:ext uri="{FF2B5EF4-FFF2-40B4-BE49-F238E27FC236}">
                      <a16:creationId xmlns:a16="http://schemas.microsoft.com/office/drawing/2014/main" id="{4DAECAE0-BF20-4DF5-B2DD-3E29C0FB4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944"/>
                  <a:ext cx="598" cy="622"/>
                </a:xfrm>
                <a:custGeom>
                  <a:avLst/>
                  <a:gdLst>
                    <a:gd name="T0" fmla="*/ 480 w 598"/>
                    <a:gd name="T1" fmla="*/ 16 h 622"/>
                    <a:gd name="T2" fmla="*/ 474 w 598"/>
                    <a:gd name="T3" fmla="*/ 0 h 622"/>
                    <a:gd name="T4" fmla="*/ 384 w 598"/>
                    <a:gd name="T5" fmla="*/ 66 h 622"/>
                    <a:gd name="T6" fmla="*/ 376 w 598"/>
                    <a:gd name="T7" fmla="*/ 68 h 622"/>
                    <a:gd name="T8" fmla="*/ 350 w 598"/>
                    <a:gd name="T9" fmla="*/ 52 h 622"/>
                    <a:gd name="T10" fmla="*/ 300 w 598"/>
                    <a:gd name="T11" fmla="*/ 26 h 622"/>
                    <a:gd name="T12" fmla="*/ 270 w 598"/>
                    <a:gd name="T13" fmla="*/ 24 h 622"/>
                    <a:gd name="T14" fmla="*/ 230 w 598"/>
                    <a:gd name="T15" fmla="*/ 48 h 622"/>
                    <a:gd name="T16" fmla="*/ 218 w 598"/>
                    <a:gd name="T17" fmla="*/ 62 h 622"/>
                    <a:gd name="T18" fmla="*/ 186 w 598"/>
                    <a:gd name="T19" fmla="*/ 112 h 622"/>
                    <a:gd name="T20" fmla="*/ 162 w 598"/>
                    <a:gd name="T21" fmla="*/ 160 h 622"/>
                    <a:gd name="T22" fmla="*/ 162 w 598"/>
                    <a:gd name="T23" fmla="*/ 160 h 622"/>
                    <a:gd name="T24" fmla="*/ 152 w 598"/>
                    <a:gd name="T25" fmla="*/ 178 h 622"/>
                    <a:gd name="T26" fmla="*/ 124 w 598"/>
                    <a:gd name="T27" fmla="*/ 230 h 622"/>
                    <a:gd name="T28" fmla="*/ 104 w 598"/>
                    <a:gd name="T29" fmla="*/ 256 h 622"/>
                    <a:gd name="T30" fmla="*/ 90 w 598"/>
                    <a:gd name="T31" fmla="*/ 300 h 622"/>
                    <a:gd name="T32" fmla="*/ 84 w 598"/>
                    <a:gd name="T33" fmla="*/ 358 h 622"/>
                    <a:gd name="T34" fmla="*/ 80 w 598"/>
                    <a:gd name="T35" fmla="*/ 428 h 622"/>
                    <a:gd name="T36" fmla="*/ 66 w 598"/>
                    <a:gd name="T37" fmla="*/ 454 h 622"/>
                    <a:gd name="T38" fmla="*/ 42 w 598"/>
                    <a:gd name="T39" fmla="*/ 476 h 622"/>
                    <a:gd name="T40" fmla="*/ 28 w 598"/>
                    <a:gd name="T41" fmla="*/ 490 h 622"/>
                    <a:gd name="T42" fmla="*/ 24 w 598"/>
                    <a:gd name="T43" fmla="*/ 522 h 622"/>
                    <a:gd name="T44" fmla="*/ 0 w 598"/>
                    <a:gd name="T45" fmla="*/ 552 h 622"/>
                    <a:gd name="T46" fmla="*/ 118 w 598"/>
                    <a:gd name="T47" fmla="*/ 622 h 622"/>
                    <a:gd name="T48" fmla="*/ 214 w 598"/>
                    <a:gd name="T49" fmla="*/ 612 h 622"/>
                    <a:gd name="T50" fmla="*/ 318 w 598"/>
                    <a:gd name="T51" fmla="*/ 606 h 622"/>
                    <a:gd name="T52" fmla="*/ 388 w 598"/>
                    <a:gd name="T53" fmla="*/ 598 h 622"/>
                    <a:gd name="T54" fmla="*/ 392 w 598"/>
                    <a:gd name="T55" fmla="*/ 590 h 622"/>
                    <a:gd name="T56" fmla="*/ 402 w 598"/>
                    <a:gd name="T57" fmla="*/ 582 h 622"/>
                    <a:gd name="T58" fmla="*/ 418 w 598"/>
                    <a:gd name="T59" fmla="*/ 576 h 622"/>
                    <a:gd name="T60" fmla="*/ 462 w 598"/>
                    <a:gd name="T61" fmla="*/ 530 h 622"/>
                    <a:gd name="T62" fmla="*/ 514 w 598"/>
                    <a:gd name="T63" fmla="*/ 434 h 622"/>
                    <a:gd name="T64" fmla="*/ 516 w 598"/>
                    <a:gd name="T65" fmla="*/ 432 h 622"/>
                    <a:gd name="T66" fmla="*/ 554 w 598"/>
                    <a:gd name="T67" fmla="*/ 380 h 622"/>
                    <a:gd name="T68" fmla="*/ 554 w 598"/>
                    <a:gd name="T69" fmla="*/ 380 h 622"/>
                    <a:gd name="T70" fmla="*/ 582 w 598"/>
                    <a:gd name="T71" fmla="*/ 330 h 622"/>
                    <a:gd name="T72" fmla="*/ 596 w 598"/>
                    <a:gd name="T73" fmla="*/ 264 h 622"/>
                    <a:gd name="T74" fmla="*/ 584 w 598"/>
                    <a:gd name="T75" fmla="*/ 206 h 622"/>
                    <a:gd name="T76" fmla="*/ 580 w 598"/>
                    <a:gd name="T77" fmla="*/ 188 h 622"/>
                    <a:gd name="T78" fmla="*/ 584 w 598"/>
                    <a:gd name="T79" fmla="*/ 158 h 622"/>
                    <a:gd name="T80" fmla="*/ 544 w 598"/>
                    <a:gd name="T81" fmla="*/ 170 h 622"/>
                    <a:gd name="T82" fmla="*/ 500 w 598"/>
                    <a:gd name="T83" fmla="*/ 166 h 622"/>
                    <a:gd name="T84" fmla="*/ 458 w 598"/>
                    <a:gd name="T85" fmla="*/ 146 h 622"/>
                    <a:gd name="T86" fmla="*/ 442 w 598"/>
                    <a:gd name="T87" fmla="*/ 112 h 622"/>
                    <a:gd name="T88" fmla="*/ 482 w 598"/>
                    <a:gd name="T89" fmla="*/ 52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98" h="622">
                      <a:moveTo>
                        <a:pt x="486" y="44"/>
                      </a:moveTo>
                      <a:lnTo>
                        <a:pt x="486" y="44"/>
                      </a:lnTo>
                      <a:lnTo>
                        <a:pt x="480" y="16"/>
                      </a:lnTo>
                      <a:lnTo>
                        <a:pt x="480" y="16"/>
                      </a:lnTo>
                      <a:lnTo>
                        <a:pt x="478" y="6"/>
                      </a:lnTo>
                      <a:lnTo>
                        <a:pt x="474" y="0"/>
                      </a:lnTo>
                      <a:lnTo>
                        <a:pt x="474" y="0"/>
                      </a:lnTo>
                      <a:lnTo>
                        <a:pt x="384" y="66"/>
                      </a:lnTo>
                      <a:lnTo>
                        <a:pt x="384" y="66"/>
                      </a:lnTo>
                      <a:lnTo>
                        <a:pt x="380" y="68"/>
                      </a:lnTo>
                      <a:lnTo>
                        <a:pt x="376" y="68"/>
                      </a:lnTo>
                      <a:lnTo>
                        <a:pt x="376" y="68"/>
                      </a:lnTo>
                      <a:lnTo>
                        <a:pt x="366" y="64"/>
                      </a:lnTo>
                      <a:lnTo>
                        <a:pt x="366" y="64"/>
                      </a:lnTo>
                      <a:lnTo>
                        <a:pt x="350" y="52"/>
                      </a:lnTo>
                      <a:lnTo>
                        <a:pt x="324" y="38"/>
                      </a:lnTo>
                      <a:lnTo>
                        <a:pt x="324" y="38"/>
                      </a:lnTo>
                      <a:lnTo>
                        <a:pt x="300" y="26"/>
                      </a:lnTo>
                      <a:lnTo>
                        <a:pt x="284" y="22"/>
                      </a:lnTo>
                      <a:lnTo>
                        <a:pt x="284" y="22"/>
                      </a:lnTo>
                      <a:lnTo>
                        <a:pt x="270" y="24"/>
                      </a:lnTo>
                      <a:lnTo>
                        <a:pt x="258" y="30"/>
                      </a:lnTo>
                      <a:lnTo>
                        <a:pt x="244" y="38"/>
                      </a:lnTo>
                      <a:lnTo>
                        <a:pt x="230" y="48"/>
                      </a:lnTo>
                      <a:lnTo>
                        <a:pt x="230" y="50"/>
                      </a:lnTo>
                      <a:lnTo>
                        <a:pt x="230" y="50"/>
                      </a:lnTo>
                      <a:lnTo>
                        <a:pt x="218" y="62"/>
                      </a:lnTo>
                      <a:lnTo>
                        <a:pt x="208" y="76"/>
                      </a:lnTo>
                      <a:lnTo>
                        <a:pt x="196" y="92"/>
                      </a:lnTo>
                      <a:lnTo>
                        <a:pt x="186" y="112"/>
                      </a:lnTo>
                      <a:lnTo>
                        <a:pt x="186" y="112"/>
                      </a:lnTo>
                      <a:lnTo>
                        <a:pt x="186" y="112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62"/>
                      </a:lnTo>
                      <a:lnTo>
                        <a:pt x="160" y="162"/>
                      </a:lnTo>
                      <a:lnTo>
                        <a:pt x="152" y="178"/>
                      </a:lnTo>
                      <a:lnTo>
                        <a:pt x="146" y="190"/>
                      </a:lnTo>
                      <a:lnTo>
                        <a:pt x="146" y="190"/>
                      </a:lnTo>
                      <a:lnTo>
                        <a:pt x="124" y="230"/>
                      </a:lnTo>
                      <a:lnTo>
                        <a:pt x="114" y="246"/>
                      </a:lnTo>
                      <a:lnTo>
                        <a:pt x="104" y="256"/>
                      </a:lnTo>
                      <a:lnTo>
                        <a:pt x="104" y="256"/>
                      </a:lnTo>
                      <a:lnTo>
                        <a:pt x="98" y="268"/>
                      </a:lnTo>
                      <a:lnTo>
                        <a:pt x="94" y="282"/>
                      </a:lnTo>
                      <a:lnTo>
                        <a:pt x="90" y="300"/>
                      </a:lnTo>
                      <a:lnTo>
                        <a:pt x="86" y="322"/>
                      </a:lnTo>
                      <a:lnTo>
                        <a:pt x="86" y="322"/>
                      </a:lnTo>
                      <a:lnTo>
                        <a:pt x="84" y="358"/>
                      </a:lnTo>
                      <a:lnTo>
                        <a:pt x="84" y="406"/>
                      </a:lnTo>
                      <a:lnTo>
                        <a:pt x="84" y="406"/>
                      </a:lnTo>
                      <a:lnTo>
                        <a:pt x="80" y="428"/>
                      </a:lnTo>
                      <a:lnTo>
                        <a:pt x="76" y="438"/>
                      </a:lnTo>
                      <a:lnTo>
                        <a:pt x="72" y="446"/>
                      </a:lnTo>
                      <a:lnTo>
                        <a:pt x="66" y="454"/>
                      </a:lnTo>
                      <a:lnTo>
                        <a:pt x="58" y="462"/>
                      </a:lnTo>
                      <a:lnTo>
                        <a:pt x="42" y="476"/>
                      </a:lnTo>
                      <a:lnTo>
                        <a:pt x="42" y="476"/>
                      </a:lnTo>
                      <a:lnTo>
                        <a:pt x="36" y="478"/>
                      </a:lnTo>
                      <a:lnTo>
                        <a:pt x="34" y="482"/>
                      </a:lnTo>
                      <a:lnTo>
                        <a:pt x="28" y="490"/>
                      </a:lnTo>
                      <a:lnTo>
                        <a:pt x="28" y="490"/>
                      </a:lnTo>
                      <a:lnTo>
                        <a:pt x="26" y="510"/>
                      </a:lnTo>
                      <a:lnTo>
                        <a:pt x="24" y="522"/>
                      </a:lnTo>
                      <a:lnTo>
                        <a:pt x="24" y="522"/>
                      </a:lnTo>
                      <a:lnTo>
                        <a:pt x="20" y="528"/>
                      </a:lnTo>
                      <a:lnTo>
                        <a:pt x="0" y="552"/>
                      </a:lnTo>
                      <a:lnTo>
                        <a:pt x="0" y="552"/>
                      </a:lnTo>
                      <a:lnTo>
                        <a:pt x="118" y="622"/>
                      </a:lnTo>
                      <a:lnTo>
                        <a:pt x="118" y="622"/>
                      </a:lnTo>
                      <a:lnTo>
                        <a:pt x="138" y="618"/>
                      </a:lnTo>
                      <a:lnTo>
                        <a:pt x="172" y="614"/>
                      </a:lnTo>
                      <a:lnTo>
                        <a:pt x="214" y="612"/>
                      </a:lnTo>
                      <a:lnTo>
                        <a:pt x="266" y="608"/>
                      </a:lnTo>
                      <a:lnTo>
                        <a:pt x="266" y="608"/>
                      </a:lnTo>
                      <a:lnTo>
                        <a:pt x="318" y="606"/>
                      </a:lnTo>
                      <a:lnTo>
                        <a:pt x="356" y="604"/>
                      </a:lnTo>
                      <a:lnTo>
                        <a:pt x="380" y="600"/>
                      </a:lnTo>
                      <a:lnTo>
                        <a:pt x="388" y="598"/>
                      </a:lnTo>
                      <a:lnTo>
                        <a:pt x="390" y="594"/>
                      </a:lnTo>
                      <a:lnTo>
                        <a:pt x="390" y="594"/>
                      </a:lnTo>
                      <a:lnTo>
                        <a:pt x="392" y="590"/>
                      </a:lnTo>
                      <a:lnTo>
                        <a:pt x="394" y="586"/>
                      </a:lnTo>
                      <a:lnTo>
                        <a:pt x="394" y="586"/>
                      </a:lnTo>
                      <a:lnTo>
                        <a:pt x="402" y="582"/>
                      </a:lnTo>
                      <a:lnTo>
                        <a:pt x="402" y="582"/>
                      </a:lnTo>
                      <a:lnTo>
                        <a:pt x="410" y="580"/>
                      </a:lnTo>
                      <a:lnTo>
                        <a:pt x="418" y="576"/>
                      </a:lnTo>
                      <a:lnTo>
                        <a:pt x="434" y="566"/>
                      </a:lnTo>
                      <a:lnTo>
                        <a:pt x="448" y="550"/>
                      </a:lnTo>
                      <a:lnTo>
                        <a:pt x="462" y="530"/>
                      </a:lnTo>
                      <a:lnTo>
                        <a:pt x="462" y="532"/>
                      </a:lnTo>
                      <a:lnTo>
                        <a:pt x="462" y="532"/>
                      </a:lnTo>
                      <a:lnTo>
                        <a:pt x="514" y="434"/>
                      </a:lnTo>
                      <a:lnTo>
                        <a:pt x="514" y="434"/>
                      </a:lnTo>
                      <a:lnTo>
                        <a:pt x="514" y="434"/>
                      </a:lnTo>
                      <a:lnTo>
                        <a:pt x="516" y="432"/>
                      </a:lnTo>
                      <a:lnTo>
                        <a:pt x="516" y="432"/>
                      </a:lnTo>
                      <a:lnTo>
                        <a:pt x="554" y="382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70" y="354"/>
                      </a:lnTo>
                      <a:lnTo>
                        <a:pt x="582" y="330"/>
                      </a:lnTo>
                      <a:lnTo>
                        <a:pt x="582" y="330"/>
                      </a:lnTo>
                      <a:lnTo>
                        <a:pt x="588" y="310"/>
                      </a:lnTo>
                      <a:lnTo>
                        <a:pt x="594" y="288"/>
                      </a:lnTo>
                      <a:lnTo>
                        <a:pt x="596" y="264"/>
                      </a:lnTo>
                      <a:lnTo>
                        <a:pt x="598" y="238"/>
                      </a:lnTo>
                      <a:lnTo>
                        <a:pt x="598" y="238"/>
                      </a:lnTo>
                      <a:lnTo>
                        <a:pt x="584" y="206"/>
                      </a:lnTo>
                      <a:lnTo>
                        <a:pt x="580" y="194"/>
                      </a:lnTo>
                      <a:lnTo>
                        <a:pt x="580" y="188"/>
                      </a:lnTo>
                      <a:lnTo>
                        <a:pt x="580" y="188"/>
                      </a:lnTo>
                      <a:lnTo>
                        <a:pt x="580" y="186"/>
                      </a:lnTo>
                      <a:lnTo>
                        <a:pt x="580" y="186"/>
                      </a:lnTo>
                      <a:lnTo>
                        <a:pt x="584" y="158"/>
                      </a:lnTo>
                      <a:lnTo>
                        <a:pt x="584" y="158"/>
                      </a:lnTo>
                      <a:lnTo>
                        <a:pt x="560" y="166"/>
                      </a:lnTo>
                      <a:lnTo>
                        <a:pt x="544" y="170"/>
                      </a:lnTo>
                      <a:lnTo>
                        <a:pt x="544" y="170"/>
                      </a:lnTo>
                      <a:lnTo>
                        <a:pt x="520" y="168"/>
                      </a:lnTo>
                      <a:lnTo>
                        <a:pt x="500" y="166"/>
                      </a:lnTo>
                      <a:lnTo>
                        <a:pt x="482" y="162"/>
                      </a:lnTo>
                      <a:lnTo>
                        <a:pt x="468" y="154"/>
                      </a:lnTo>
                      <a:lnTo>
                        <a:pt x="458" y="146"/>
                      </a:lnTo>
                      <a:lnTo>
                        <a:pt x="450" y="136"/>
                      </a:lnTo>
                      <a:lnTo>
                        <a:pt x="444" y="126"/>
                      </a:lnTo>
                      <a:lnTo>
                        <a:pt x="442" y="112"/>
                      </a:lnTo>
                      <a:lnTo>
                        <a:pt x="442" y="112"/>
                      </a:lnTo>
                      <a:lnTo>
                        <a:pt x="474" y="66"/>
                      </a:lnTo>
                      <a:lnTo>
                        <a:pt x="482" y="52"/>
                      </a:lnTo>
                      <a:lnTo>
                        <a:pt x="486" y="44"/>
                      </a:lnTo>
                      <a:lnTo>
                        <a:pt x="486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22">
                  <a:extLst>
                    <a:ext uri="{FF2B5EF4-FFF2-40B4-BE49-F238E27FC236}">
                      <a16:creationId xmlns:a16="http://schemas.microsoft.com/office/drawing/2014/main" id="{C2432522-FFEF-4126-AD2E-E6A7C99CC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6" y="2400"/>
                  <a:ext cx="1138" cy="1030"/>
                </a:xfrm>
                <a:custGeom>
                  <a:avLst/>
                  <a:gdLst>
                    <a:gd name="T0" fmla="*/ 30 w 1138"/>
                    <a:gd name="T1" fmla="*/ 104 h 1030"/>
                    <a:gd name="T2" fmla="*/ 18 w 1138"/>
                    <a:gd name="T3" fmla="*/ 164 h 1030"/>
                    <a:gd name="T4" fmla="*/ 54 w 1138"/>
                    <a:gd name="T5" fmla="*/ 214 h 1030"/>
                    <a:gd name="T6" fmla="*/ 68 w 1138"/>
                    <a:gd name="T7" fmla="*/ 278 h 1030"/>
                    <a:gd name="T8" fmla="*/ 100 w 1138"/>
                    <a:gd name="T9" fmla="*/ 394 h 1030"/>
                    <a:gd name="T10" fmla="*/ 150 w 1138"/>
                    <a:gd name="T11" fmla="*/ 520 h 1030"/>
                    <a:gd name="T12" fmla="*/ 184 w 1138"/>
                    <a:gd name="T13" fmla="*/ 622 h 1030"/>
                    <a:gd name="T14" fmla="*/ 210 w 1138"/>
                    <a:gd name="T15" fmla="*/ 664 h 1030"/>
                    <a:gd name="T16" fmla="*/ 256 w 1138"/>
                    <a:gd name="T17" fmla="*/ 692 h 1030"/>
                    <a:gd name="T18" fmla="*/ 278 w 1138"/>
                    <a:gd name="T19" fmla="*/ 694 h 1030"/>
                    <a:gd name="T20" fmla="*/ 310 w 1138"/>
                    <a:gd name="T21" fmla="*/ 714 h 1030"/>
                    <a:gd name="T22" fmla="*/ 336 w 1138"/>
                    <a:gd name="T23" fmla="*/ 752 h 1030"/>
                    <a:gd name="T24" fmla="*/ 338 w 1138"/>
                    <a:gd name="T25" fmla="*/ 828 h 1030"/>
                    <a:gd name="T26" fmla="*/ 370 w 1138"/>
                    <a:gd name="T27" fmla="*/ 842 h 1030"/>
                    <a:gd name="T28" fmla="*/ 388 w 1138"/>
                    <a:gd name="T29" fmla="*/ 852 h 1030"/>
                    <a:gd name="T30" fmla="*/ 400 w 1138"/>
                    <a:gd name="T31" fmla="*/ 880 h 1030"/>
                    <a:gd name="T32" fmla="*/ 414 w 1138"/>
                    <a:gd name="T33" fmla="*/ 898 h 1030"/>
                    <a:gd name="T34" fmla="*/ 502 w 1138"/>
                    <a:gd name="T35" fmla="*/ 904 h 1030"/>
                    <a:gd name="T36" fmla="*/ 588 w 1138"/>
                    <a:gd name="T37" fmla="*/ 820 h 1030"/>
                    <a:gd name="T38" fmla="*/ 608 w 1138"/>
                    <a:gd name="T39" fmla="*/ 810 h 1030"/>
                    <a:gd name="T40" fmla="*/ 646 w 1138"/>
                    <a:gd name="T41" fmla="*/ 830 h 1030"/>
                    <a:gd name="T42" fmla="*/ 666 w 1138"/>
                    <a:gd name="T43" fmla="*/ 838 h 1030"/>
                    <a:gd name="T44" fmla="*/ 710 w 1138"/>
                    <a:gd name="T45" fmla="*/ 820 h 1030"/>
                    <a:gd name="T46" fmla="*/ 774 w 1138"/>
                    <a:gd name="T47" fmla="*/ 826 h 1030"/>
                    <a:gd name="T48" fmla="*/ 784 w 1138"/>
                    <a:gd name="T49" fmla="*/ 832 h 1030"/>
                    <a:gd name="T50" fmla="*/ 794 w 1138"/>
                    <a:gd name="T51" fmla="*/ 888 h 1030"/>
                    <a:gd name="T52" fmla="*/ 810 w 1138"/>
                    <a:gd name="T53" fmla="*/ 928 h 1030"/>
                    <a:gd name="T54" fmla="*/ 866 w 1138"/>
                    <a:gd name="T55" fmla="*/ 958 h 1030"/>
                    <a:gd name="T56" fmla="*/ 872 w 1138"/>
                    <a:gd name="T57" fmla="*/ 962 h 1030"/>
                    <a:gd name="T58" fmla="*/ 876 w 1138"/>
                    <a:gd name="T59" fmla="*/ 978 h 1030"/>
                    <a:gd name="T60" fmla="*/ 910 w 1138"/>
                    <a:gd name="T61" fmla="*/ 1020 h 1030"/>
                    <a:gd name="T62" fmla="*/ 932 w 1138"/>
                    <a:gd name="T63" fmla="*/ 1028 h 1030"/>
                    <a:gd name="T64" fmla="*/ 970 w 1138"/>
                    <a:gd name="T65" fmla="*/ 1014 h 1030"/>
                    <a:gd name="T66" fmla="*/ 1002 w 1138"/>
                    <a:gd name="T67" fmla="*/ 1000 h 1030"/>
                    <a:gd name="T68" fmla="*/ 1024 w 1138"/>
                    <a:gd name="T69" fmla="*/ 1014 h 1030"/>
                    <a:gd name="T70" fmla="*/ 1044 w 1138"/>
                    <a:gd name="T71" fmla="*/ 1030 h 1030"/>
                    <a:gd name="T72" fmla="*/ 1094 w 1138"/>
                    <a:gd name="T73" fmla="*/ 1016 h 1030"/>
                    <a:gd name="T74" fmla="*/ 1092 w 1138"/>
                    <a:gd name="T75" fmla="*/ 986 h 1030"/>
                    <a:gd name="T76" fmla="*/ 1138 w 1138"/>
                    <a:gd name="T77" fmla="*/ 952 h 1030"/>
                    <a:gd name="T78" fmla="*/ 1128 w 1138"/>
                    <a:gd name="T79" fmla="*/ 928 h 1030"/>
                    <a:gd name="T80" fmla="*/ 1110 w 1138"/>
                    <a:gd name="T81" fmla="*/ 870 h 1030"/>
                    <a:gd name="T82" fmla="*/ 1094 w 1138"/>
                    <a:gd name="T83" fmla="*/ 838 h 1030"/>
                    <a:gd name="T84" fmla="*/ 1056 w 1138"/>
                    <a:gd name="T85" fmla="*/ 780 h 1030"/>
                    <a:gd name="T86" fmla="*/ 1030 w 1138"/>
                    <a:gd name="T87" fmla="*/ 748 h 1030"/>
                    <a:gd name="T88" fmla="*/ 1020 w 1138"/>
                    <a:gd name="T89" fmla="*/ 706 h 1030"/>
                    <a:gd name="T90" fmla="*/ 996 w 1138"/>
                    <a:gd name="T91" fmla="*/ 660 h 1030"/>
                    <a:gd name="T92" fmla="*/ 970 w 1138"/>
                    <a:gd name="T93" fmla="*/ 618 h 1030"/>
                    <a:gd name="T94" fmla="*/ 914 w 1138"/>
                    <a:gd name="T95" fmla="*/ 608 h 1030"/>
                    <a:gd name="T96" fmla="*/ 830 w 1138"/>
                    <a:gd name="T97" fmla="*/ 564 h 1030"/>
                    <a:gd name="T98" fmla="*/ 690 w 1138"/>
                    <a:gd name="T99" fmla="*/ 502 h 1030"/>
                    <a:gd name="T100" fmla="*/ 644 w 1138"/>
                    <a:gd name="T101" fmla="*/ 488 h 1030"/>
                    <a:gd name="T102" fmla="*/ 604 w 1138"/>
                    <a:gd name="T103" fmla="*/ 456 h 1030"/>
                    <a:gd name="T104" fmla="*/ 580 w 1138"/>
                    <a:gd name="T105" fmla="*/ 404 h 1030"/>
                    <a:gd name="T106" fmla="*/ 564 w 1138"/>
                    <a:gd name="T107" fmla="*/ 284 h 1030"/>
                    <a:gd name="T108" fmla="*/ 564 w 1138"/>
                    <a:gd name="T109" fmla="*/ 194 h 1030"/>
                    <a:gd name="T110" fmla="*/ 442 w 1138"/>
                    <a:gd name="T111" fmla="*/ 118 h 1030"/>
                    <a:gd name="T112" fmla="*/ 432 w 1138"/>
                    <a:gd name="T113" fmla="*/ 110 h 1030"/>
                    <a:gd name="T114" fmla="*/ 390 w 1138"/>
                    <a:gd name="T115" fmla="*/ 70 h 1030"/>
                    <a:gd name="T116" fmla="*/ 338 w 1138"/>
                    <a:gd name="T117" fmla="*/ 48 h 1030"/>
                    <a:gd name="T118" fmla="*/ 190 w 1138"/>
                    <a:gd name="T119" fmla="*/ 0 h 1030"/>
                    <a:gd name="T120" fmla="*/ 134 w 1138"/>
                    <a:gd name="T121" fmla="*/ 14 h 1030"/>
                    <a:gd name="T122" fmla="*/ 76 w 1138"/>
                    <a:gd name="T123" fmla="*/ 64 h 1030"/>
                    <a:gd name="T124" fmla="*/ 66 w 1138"/>
                    <a:gd name="T125" fmla="*/ 72 h 10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38" h="1030">
                      <a:moveTo>
                        <a:pt x="66" y="72"/>
                      </a:moveTo>
                      <a:lnTo>
                        <a:pt x="66" y="74"/>
                      </a:lnTo>
                      <a:lnTo>
                        <a:pt x="66" y="74"/>
                      </a:lnTo>
                      <a:lnTo>
                        <a:pt x="30" y="104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8" y="146"/>
                      </a:lnTo>
                      <a:lnTo>
                        <a:pt x="18" y="164"/>
                      </a:lnTo>
                      <a:lnTo>
                        <a:pt x="28" y="180"/>
                      </a:lnTo>
                      <a:lnTo>
                        <a:pt x="42" y="198"/>
                      </a:lnTo>
                      <a:lnTo>
                        <a:pt x="42" y="198"/>
                      </a:lnTo>
                      <a:lnTo>
                        <a:pt x="54" y="214"/>
                      </a:lnTo>
                      <a:lnTo>
                        <a:pt x="62" y="234"/>
                      </a:lnTo>
                      <a:lnTo>
                        <a:pt x="66" y="254"/>
                      </a:lnTo>
                      <a:lnTo>
                        <a:pt x="68" y="278"/>
                      </a:lnTo>
                      <a:lnTo>
                        <a:pt x="68" y="278"/>
                      </a:lnTo>
                      <a:lnTo>
                        <a:pt x="70" y="292"/>
                      </a:lnTo>
                      <a:lnTo>
                        <a:pt x="72" y="308"/>
                      </a:lnTo>
                      <a:lnTo>
                        <a:pt x="82" y="348"/>
                      </a:lnTo>
                      <a:lnTo>
                        <a:pt x="100" y="394"/>
                      </a:lnTo>
                      <a:lnTo>
                        <a:pt x="122" y="452"/>
                      </a:lnTo>
                      <a:lnTo>
                        <a:pt x="122" y="452"/>
                      </a:lnTo>
                      <a:lnTo>
                        <a:pt x="136" y="482"/>
                      </a:lnTo>
                      <a:lnTo>
                        <a:pt x="150" y="520"/>
                      </a:lnTo>
                      <a:lnTo>
                        <a:pt x="184" y="620"/>
                      </a:lnTo>
                      <a:lnTo>
                        <a:pt x="184" y="620"/>
                      </a:lnTo>
                      <a:lnTo>
                        <a:pt x="184" y="620"/>
                      </a:lnTo>
                      <a:lnTo>
                        <a:pt x="184" y="622"/>
                      </a:lnTo>
                      <a:lnTo>
                        <a:pt x="184" y="622"/>
                      </a:lnTo>
                      <a:lnTo>
                        <a:pt x="192" y="638"/>
                      </a:lnTo>
                      <a:lnTo>
                        <a:pt x="202" y="652"/>
                      </a:lnTo>
                      <a:lnTo>
                        <a:pt x="210" y="664"/>
                      </a:lnTo>
                      <a:lnTo>
                        <a:pt x="222" y="674"/>
                      </a:lnTo>
                      <a:lnTo>
                        <a:pt x="232" y="682"/>
                      </a:lnTo>
                      <a:lnTo>
                        <a:pt x="244" y="688"/>
                      </a:lnTo>
                      <a:lnTo>
                        <a:pt x="256" y="692"/>
                      </a:lnTo>
                      <a:lnTo>
                        <a:pt x="268" y="692"/>
                      </a:lnTo>
                      <a:lnTo>
                        <a:pt x="270" y="692"/>
                      </a:lnTo>
                      <a:lnTo>
                        <a:pt x="270" y="692"/>
                      </a:lnTo>
                      <a:lnTo>
                        <a:pt x="278" y="694"/>
                      </a:lnTo>
                      <a:lnTo>
                        <a:pt x="288" y="698"/>
                      </a:lnTo>
                      <a:lnTo>
                        <a:pt x="298" y="704"/>
                      </a:lnTo>
                      <a:lnTo>
                        <a:pt x="310" y="714"/>
                      </a:lnTo>
                      <a:lnTo>
                        <a:pt x="310" y="714"/>
                      </a:lnTo>
                      <a:lnTo>
                        <a:pt x="310" y="714"/>
                      </a:lnTo>
                      <a:lnTo>
                        <a:pt x="326" y="734"/>
                      </a:lnTo>
                      <a:lnTo>
                        <a:pt x="336" y="752"/>
                      </a:lnTo>
                      <a:lnTo>
                        <a:pt x="336" y="752"/>
                      </a:lnTo>
                      <a:lnTo>
                        <a:pt x="336" y="756"/>
                      </a:lnTo>
                      <a:lnTo>
                        <a:pt x="336" y="820"/>
                      </a:lnTo>
                      <a:lnTo>
                        <a:pt x="336" y="820"/>
                      </a:lnTo>
                      <a:lnTo>
                        <a:pt x="338" y="828"/>
                      </a:lnTo>
                      <a:lnTo>
                        <a:pt x="342" y="832"/>
                      </a:lnTo>
                      <a:lnTo>
                        <a:pt x="340" y="832"/>
                      </a:lnTo>
                      <a:lnTo>
                        <a:pt x="340" y="832"/>
                      </a:lnTo>
                      <a:lnTo>
                        <a:pt x="370" y="842"/>
                      </a:lnTo>
                      <a:lnTo>
                        <a:pt x="382" y="848"/>
                      </a:lnTo>
                      <a:lnTo>
                        <a:pt x="382" y="846"/>
                      </a:lnTo>
                      <a:lnTo>
                        <a:pt x="382" y="846"/>
                      </a:lnTo>
                      <a:lnTo>
                        <a:pt x="388" y="852"/>
                      </a:lnTo>
                      <a:lnTo>
                        <a:pt x="394" y="858"/>
                      </a:lnTo>
                      <a:lnTo>
                        <a:pt x="398" y="868"/>
                      </a:lnTo>
                      <a:lnTo>
                        <a:pt x="400" y="880"/>
                      </a:lnTo>
                      <a:lnTo>
                        <a:pt x="400" y="880"/>
                      </a:lnTo>
                      <a:lnTo>
                        <a:pt x="400" y="888"/>
                      </a:lnTo>
                      <a:lnTo>
                        <a:pt x="402" y="894"/>
                      </a:lnTo>
                      <a:lnTo>
                        <a:pt x="402" y="894"/>
                      </a:lnTo>
                      <a:lnTo>
                        <a:pt x="414" y="898"/>
                      </a:lnTo>
                      <a:lnTo>
                        <a:pt x="434" y="902"/>
                      </a:lnTo>
                      <a:lnTo>
                        <a:pt x="464" y="904"/>
                      </a:lnTo>
                      <a:lnTo>
                        <a:pt x="502" y="904"/>
                      </a:lnTo>
                      <a:lnTo>
                        <a:pt x="502" y="904"/>
                      </a:lnTo>
                      <a:lnTo>
                        <a:pt x="546" y="862"/>
                      </a:lnTo>
                      <a:lnTo>
                        <a:pt x="546" y="862"/>
                      </a:lnTo>
                      <a:lnTo>
                        <a:pt x="570" y="838"/>
                      </a:lnTo>
                      <a:lnTo>
                        <a:pt x="588" y="820"/>
                      </a:lnTo>
                      <a:lnTo>
                        <a:pt x="602" y="812"/>
                      </a:lnTo>
                      <a:lnTo>
                        <a:pt x="606" y="810"/>
                      </a:lnTo>
                      <a:lnTo>
                        <a:pt x="608" y="810"/>
                      </a:lnTo>
                      <a:lnTo>
                        <a:pt x="608" y="810"/>
                      </a:lnTo>
                      <a:lnTo>
                        <a:pt x="618" y="810"/>
                      </a:lnTo>
                      <a:lnTo>
                        <a:pt x="626" y="814"/>
                      </a:lnTo>
                      <a:lnTo>
                        <a:pt x="636" y="820"/>
                      </a:lnTo>
                      <a:lnTo>
                        <a:pt x="646" y="830"/>
                      </a:lnTo>
                      <a:lnTo>
                        <a:pt x="646" y="830"/>
                      </a:lnTo>
                      <a:lnTo>
                        <a:pt x="656" y="840"/>
                      </a:lnTo>
                      <a:lnTo>
                        <a:pt x="656" y="840"/>
                      </a:lnTo>
                      <a:lnTo>
                        <a:pt x="666" y="838"/>
                      </a:lnTo>
                      <a:lnTo>
                        <a:pt x="680" y="832"/>
                      </a:lnTo>
                      <a:lnTo>
                        <a:pt x="680" y="832"/>
                      </a:lnTo>
                      <a:lnTo>
                        <a:pt x="698" y="822"/>
                      </a:lnTo>
                      <a:lnTo>
                        <a:pt x="710" y="820"/>
                      </a:lnTo>
                      <a:lnTo>
                        <a:pt x="710" y="820"/>
                      </a:lnTo>
                      <a:lnTo>
                        <a:pt x="738" y="820"/>
                      </a:lnTo>
                      <a:lnTo>
                        <a:pt x="760" y="822"/>
                      </a:lnTo>
                      <a:lnTo>
                        <a:pt x="774" y="826"/>
                      </a:lnTo>
                      <a:lnTo>
                        <a:pt x="782" y="830"/>
                      </a:lnTo>
                      <a:lnTo>
                        <a:pt x="782" y="830"/>
                      </a:lnTo>
                      <a:lnTo>
                        <a:pt x="782" y="830"/>
                      </a:lnTo>
                      <a:lnTo>
                        <a:pt x="784" y="832"/>
                      </a:lnTo>
                      <a:lnTo>
                        <a:pt x="788" y="836"/>
                      </a:lnTo>
                      <a:lnTo>
                        <a:pt x="790" y="848"/>
                      </a:lnTo>
                      <a:lnTo>
                        <a:pt x="792" y="866"/>
                      </a:lnTo>
                      <a:lnTo>
                        <a:pt x="794" y="888"/>
                      </a:lnTo>
                      <a:lnTo>
                        <a:pt x="794" y="888"/>
                      </a:lnTo>
                      <a:lnTo>
                        <a:pt x="794" y="904"/>
                      </a:lnTo>
                      <a:lnTo>
                        <a:pt x="800" y="916"/>
                      </a:lnTo>
                      <a:lnTo>
                        <a:pt x="810" y="928"/>
                      </a:lnTo>
                      <a:lnTo>
                        <a:pt x="822" y="936"/>
                      </a:lnTo>
                      <a:lnTo>
                        <a:pt x="822" y="936"/>
                      </a:lnTo>
                      <a:lnTo>
                        <a:pt x="842" y="946"/>
                      </a:lnTo>
                      <a:lnTo>
                        <a:pt x="866" y="958"/>
                      </a:lnTo>
                      <a:lnTo>
                        <a:pt x="866" y="958"/>
                      </a:lnTo>
                      <a:lnTo>
                        <a:pt x="870" y="960"/>
                      </a:lnTo>
                      <a:lnTo>
                        <a:pt x="872" y="962"/>
                      </a:lnTo>
                      <a:lnTo>
                        <a:pt x="872" y="962"/>
                      </a:lnTo>
                      <a:lnTo>
                        <a:pt x="874" y="966"/>
                      </a:lnTo>
                      <a:lnTo>
                        <a:pt x="874" y="972"/>
                      </a:lnTo>
                      <a:lnTo>
                        <a:pt x="874" y="972"/>
                      </a:lnTo>
                      <a:lnTo>
                        <a:pt x="876" y="978"/>
                      </a:lnTo>
                      <a:lnTo>
                        <a:pt x="880" y="988"/>
                      </a:lnTo>
                      <a:lnTo>
                        <a:pt x="892" y="1020"/>
                      </a:lnTo>
                      <a:lnTo>
                        <a:pt x="892" y="1020"/>
                      </a:lnTo>
                      <a:lnTo>
                        <a:pt x="910" y="1020"/>
                      </a:lnTo>
                      <a:lnTo>
                        <a:pt x="910" y="1020"/>
                      </a:lnTo>
                      <a:lnTo>
                        <a:pt x="920" y="1022"/>
                      </a:lnTo>
                      <a:lnTo>
                        <a:pt x="932" y="1028"/>
                      </a:lnTo>
                      <a:lnTo>
                        <a:pt x="932" y="1028"/>
                      </a:lnTo>
                      <a:lnTo>
                        <a:pt x="942" y="1026"/>
                      </a:lnTo>
                      <a:lnTo>
                        <a:pt x="950" y="1024"/>
                      </a:lnTo>
                      <a:lnTo>
                        <a:pt x="970" y="1014"/>
                      </a:lnTo>
                      <a:lnTo>
                        <a:pt x="970" y="1014"/>
                      </a:lnTo>
                      <a:lnTo>
                        <a:pt x="988" y="1002"/>
                      </a:lnTo>
                      <a:lnTo>
                        <a:pt x="996" y="1000"/>
                      </a:lnTo>
                      <a:lnTo>
                        <a:pt x="1002" y="1000"/>
                      </a:lnTo>
                      <a:lnTo>
                        <a:pt x="1002" y="1000"/>
                      </a:lnTo>
                      <a:lnTo>
                        <a:pt x="1008" y="1000"/>
                      </a:lnTo>
                      <a:lnTo>
                        <a:pt x="1014" y="1004"/>
                      </a:lnTo>
                      <a:lnTo>
                        <a:pt x="1018" y="1008"/>
                      </a:lnTo>
                      <a:lnTo>
                        <a:pt x="1024" y="1014"/>
                      </a:lnTo>
                      <a:lnTo>
                        <a:pt x="1024" y="1014"/>
                      </a:lnTo>
                      <a:lnTo>
                        <a:pt x="1030" y="1022"/>
                      </a:lnTo>
                      <a:lnTo>
                        <a:pt x="1036" y="1026"/>
                      </a:lnTo>
                      <a:lnTo>
                        <a:pt x="1044" y="1030"/>
                      </a:lnTo>
                      <a:lnTo>
                        <a:pt x="1054" y="1030"/>
                      </a:lnTo>
                      <a:lnTo>
                        <a:pt x="1054" y="1030"/>
                      </a:lnTo>
                      <a:lnTo>
                        <a:pt x="1068" y="1028"/>
                      </a:lnTo>
                      <a:lnTo>
                        <a:pt x="1094" y="1016"/>
                      </a:lnTo>
                      <a:lnTo>
                        <a:pt x="1094" y="1000"/>
                      </a:lnTo>
                      <a:lnTo>
                        <a:pt x="1094" y="1000"/>
                      </a:lnTo>
                      <a:lnTo>
                        <a:pt x="1090" y="994"/>
                      </a:lnTo>
                      <a:lnTo>
                        <a:pt x="1092" y="986"/>
                      </a:lnTo>
                      <a:lnTo>
                        <a:pt x="1098" y="980"/>
                      </a:lnTo>
                      <a:lnTo>
                        <a:pt x="1106" y="974"/>
                      </a:lnTo>
                      <a:lnTo>
                        <a:pt x="1106" y="974"/>
                      </a:lnTo>
                      <a:lnTo>
                        <a:pt x="1138" y="952"/>
                      </a:lnTo>
                      <a:lnTo>
                        <a:pt x="1138" y="952"/>
                      </a:lnTo>
                      <a:lnTo>
                        <a:pt x="1130" y="936"/>
                      </a:lnTo>
                      <a:lnTo>
                        <a:pt x="1128" y="928"/>
                      </a:lnTo>
                      <a:lnTo>
                        <a:pt x="1128" y="928"/>
                      </a:lnTo>
                      <a:lnTo>
                        <a:pt x="1130" y="924"/>
                      </a:lnTo>
                      <a:lnTo>
                        <a:pt x="1136" y="918"/>
                      </a:lnTo>
                      <a:lnTo>
                        <a:pt x="1136" y="918"/>
                      </a:lnTo>
                      <a:lnTo>
                        <a:pt x="1110" y="870"/>
                      </a:lnTo>
                      <a:lnTo>
                        <a:pt x="1094" y="840"/>
                      </a:lnTo>
                      <a:lnTo>
                        <a:pt x="1094" y="840"/>
                      </a:lnTo>
                      <a:lnTo>
                        <a:pt x="1094" y="838"/>
                      </a:lnTo>
                      <a:lnTo>
                        <a:pt x="1094" y="838"/>
                      </a:lnTo>
                      <a:lnTo>
                        <a:pt x="1084" y="810"/>
                      </a:lnTo>
                      <a:lnTo>
                        <a:pt x="1076" y="796"/>
                      </a:lnTo>
                      <a:lnTo>
                        <a:pt x="1076" y="796"/>
                      </a:lnTo>
                      <a:lnTo>
                        <a:pt x="1056" y="780"/>
                      </a:lnTo>
                      <a:lnTo>
                        <a:pt x="1040" y="768"/>
                      </a:lnTo>
                      <a:lnTo>
                        <a:pt x="1032" y="756"/>
                      </a:lnTo>
                      <a:lnTo>
                        <a:pt x="1030" y="752"/>
                      </a:lnTo>
                      <a:lnTo>
                        <a:pt x="1030" y="748"/>
                      </a:lnTo>
                      <a:lnTo>
                        <a:pt x="1030" y="746"/>
                      </a:lnTo>
                      <a:lnTo>
                        <a:pt x="1030" y="746"/>
                      </a:lnTo>
                      <a:lnTo>
                        <a:pt x="1026" y="728"/>
                      </a:lnTo>
                      <a:lnTo>
                        <a:pt x="1020" y="706"/>
                      </a:lnTo>
                      <a:lnTo>
                        <a:pt x="1010" y="684"/>
                      </a:lnTo>
                      <a:lnTo>
                        <a:pt x="996" y="662"/>
                      </a:lnTo>
                      <a:lnTo>
                        <a:pt x="996" y="662"/>
                      </a:lnTo>
                      <a:lnTo>
                        <a:pt x="996" y="660"/>
                      </a:lnTo>
                      <a:lnTo>
                        <a:pt x="996" y="660"/>
                      </a:lnTo>
                      <a:lnTo>
                        <a:pt x="974" y="620"/>
                      </a:lnTo>
                      <a:lnTo>
                        <a:pt x="974" y="620"/>
                      </a:lnTo>
                      <a:lnTo>
                        <a:pt x="970" y="618"/>
                      </a:lnTo>
                      <a:lnTo>
                        <a:pt x="960" y="614"/>
                      </a:lnTo>
                      <a:lnTo>
                        <a:pt x="960" y="614"/>
                      </a:lnTo>
                      <a:lnTo>
                        <a:pt x="960" y="614"/>
                      </a:lnTo>
                      <a:lnTo>
                        <a:pt x="914" y="608"/>
                      </a:lnTo>
                      <a:lnTo>
                        <a:pt x="896" y="604"/>
                      </a:lnTo>
                      <a:lnTo>
                        <a:pt x="896" y="602"/>
                      </a:lnTo>
                      <a:lnTo>
                        <a:pt x="896" y="602"/>
                      </a:lnTo>
                      <a:lnTo>
                        <a:pt x="830" y="564"/>
                      </a:lnTo>
                      <a:lnTo>
                        <a:pt x="770" y="532"/>
                      </a:lnTo>
                      <a:lnTo>
                        <a:pt x="742" y="520"/>
                      </a:lnTo>
                      <a:lnTo>
                        <a:pt x="716" y="510"/>
                      </a:lnTo>
                      <a:lnTo>
                        <a:pt x="690" y="502"/>
                      </a:lnTo>
                      <a:lnTo>
                        <a:pt x="668" y="496"/>
                      </a:lnTo>
                      <a:lnTo>
                        <a:pt x="668" y="496"/>
                      </a:lnTo>
                      <a:lnTo>
                        <a:pt x="656" y="492"/>
                      </a:lnTo>
                      <a:lnTo>
                        <a:pt x="644" y="488"/>
                      </a:lnTo>
                      <a:lnTo>
                        <a:pt x="632" y="482"/>
                      </a:lnTo>
                      <a:lnTo>
                        <a:pt x="622" y="474"/>
                      </a:lnTo>
                      <a:lnTo>
                        <a:pt x="614" y="466"/>
                      </a:lnTo>
                      <a:lnTo>
                        <a:pt x="604" y="456"/>
                      </a:lnTo>
                      <a:lnTo>
                        <a:pt x="598" y="446"/>
                      </a:lnTo>
                      <a:lnTo>
                        <a:pt x="590" y="432"/>
                      </a:lnTo>
                      <a:lnTo>
                        <a:pt x="584" y="418"/>
                      </a:lnTo>
                      <a:lnTo>
                        <a:pt x="580" y="404"/>
                      </a:lnTo>
                      <a:lnTo>
                        <a:pt x="572" y="370"/>
                      </a:lnTo>
                      <a:lnTo>
                        <a:pt x="566" y="330"/>
                      </a:lnTo>
                      <a:lnTo>
                        <a:pt x="564" y="284"/>
                      </a:lnTo>
                      <a:lnTo>
                        <a:pt x="564" y="284"/>
                      </a:lnTo>
                      <a:lnTo>
                        <a:pt x="568" y="216"/>
                      </a:lnTo>
                      <a:lnTo>
                        <a:pt x="568" y="216"/>
                      </a:lnTo>
                      <a:lnTo>
                        <a:pt x="568" y="202"/>
                      </a:lnTo>
                      <a:lnTo>
                        <a:pt x="564" y="194"/>
                      </a:lnTo>
                      <a:lnTo>
                        <a:pt x="564" y="194"/>
                      </a:lnTo>
                      <a:lnTo>
                        <a:pt x="550" y="184"/>
                      </a:lnTo>
                      <a:lnTo>
                        <a:pt x="526" y="168"/>
                      </a:lnTo>
                      <a:lnTo>
                        <a:pt x="442" y="118"/>
                      </a:lnTo>
                      <a:lnTo>
                        <a:pt x="442" y="118"/>
                      </a:lnTo>
                      <a:lnTo>
                        <a:pt x="434" y="112"/>
                      </a:lnTo>
                      <a:lnTo>
                        <a:pt x="434" y="112"/>
                      </a:lnTo>
                      <a:lnTo>
                        <a:pt x="432" y="110"/>
                      </a:lnTo>
                      <a:lnTo>
                        <a:pt x="432" y="110"/>
                      </a:lnTo>
                      <a:lnTo>
                        <a:pt x="414" y="94"/>
                      </a:lnTo>
                      <a:lnTo>
                        <a:pt x="390" y="70"/>
                      </a:lnTo>
                      <a:lnTo>
                        <a:pt x="390" y="70"/>
                      </a:lnTo>
                      <a:lnTo>
                        <a:pt x="380" y="62"/>
                      </a:lnTo>
                      <a:lnTo>
                        <a:pt x="366" y="54"/>
                      </a:lnTo>
                      <a:lnTo>
                        <a:pt x="354" y="50"/>
                      </a:lnTo>
                      <a:lnTo>
                        <a:pt x="338" y="48"/>
                      </a:lnTo>
                      <a:lnTo>
                        <a:pt x="338" y="48"/>
                      </a:lnTo>
                      <a:lnTo>
                        <a:pt x="296" y="36"/>
                      </a:lnTo>
                      <a:lnTo>
                        <a:pt x="190" y="0"/>
                      </a:lnTo>
                      <a:lnTo>
                        <a:pt x="190" y="0"/>
                      </a:lnTo>
                      <a:lnTo>
                        <a:pt x="174" y="0"/>
                      </a:lnTo>
                      <a:lnTo>
                        <a:pt x="160" y="4"/>
                      </a:lnTo>
                      <a:lnTo>
                        <a:pt x="146" y="8"/>
                      </a:lnTo>
                      <a:lnTo>
                        <a:pt x="134" y="14"/>
                      </a:lnTo>
                      <a:lnTo>
                        <a:pt x="134" y="14"/>
                      </a:lnTo>
                      <a:lnTo>
                        <a:pt x="78" y="64"/>
                      </a:lnTo>
                      <a:lnTo>
                        <a:pt x="78" y="64"/>
                      </a:lnTo>
                      <a:lnTo>
                        <a:pt x="76" y="64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66" y="72"/>
                      </a:lnTo>
                      <a:lnTo>
                        <a:pt x="66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23">
                  <a:extLst>
                    <a:ext uri="{FF2B5EF4-FFF2-40B4-BE49-F238E27FC236}">
                      <a16:creationId xmlns:a16="http://schemas.microsoft.com/office/drawing/2014/main" id="{3F2A7969-4C18-4592-B886-236C682E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2" y="2550"/>
                  <a:ext cx="1228" cy="1286"/>
                </a:xfrm>
                <a:custGeom>
                  <a:avLst/>
                  <a:gdLst>
                    <a:gd name="T0" fmla="*/ 404 w 1228"/>
                    <a:gd name="T1" fmla="*/ 128 h 1286"/>
                    <a:gd name="T2" fmla="*/ 372 w 1228"/>
                    <a:gd name="T3" fmla="*/ 48 h 1286"/>
                    <a:gd name="T4" fmla="*/ 310 w 1228"/>
                    <a:gd name="T5" fmla="*/ 30 h 1286"/>
                    <a:gd name="T6" fmla="*/ 256 w 1228"/>
                    <a:gd name="T7" fmla="*/ 124 h 1286"/>
                    <a:gd name="T8" fmla="*/ 48 w 1228"/>
                    <a:gd name="T9" fmla="*/ 196 h 1286"/>
                    <a:gd name="T10" fmla="*/ 22 w 1228"/>
                    <a:gd name="T11" fmla="*/ 302 h 1286"/>
                    <a:gd name="T12" fmla="*/ 96 w 1228"/>
                    <a:gd name="T13" fmla="*/ 334 h 1286"/>
                    <a:gd name="T14" fmla="*/ 84 w 1228"/>
                    <a:gd name="T15" fmla="*/ 396 h 1286"/>
                    <a:gd name="T16" fmla="*/ 60 w 1228"/>
                    <a:gd name="T17" fmla="*/ 554 h 1286"/>
                    <a:gd name="T18" fmla="*/ 54 w 1228"/>
                    <a:gd name="T19" fmla="*/ 656 h 1286"/>
                    <a:gd name="T20" fmla="*/ 34 w 1228"/>
                    <a:gd name="T21" fmla="*/ 680 h 1286"/>
                    <a:gd name="T22" fmla="*/ 82 w 1228"/>
                    <a:gd name="T23" fmla="*/ 756 h 1286"/>
                    <a:gd name="T24" fmla="*/ 90 w 1228"/>
                    <a:gd name="T25" fmla="*/ 784 h 1286"/>
                    <a:gd name="T26" fmla="*/ 106 w 1228"/>
                    <a:gd name="T27" fmla="*/ 790 h 1286"/>
                    <a:gd name="T28" fmla="*/ 122 w 1228"/>
                    <a:gd name="T29" fmla="*/ 860 h 1286"/>
                    <a:gd name="T30" fmla="*/ 216 w 1228"/>
                    <a:gd name="T31" fmla="*/ 752 h 1286"/>
                    <a:gd name="T32" fmla="*/ 270 w 1228"/>
                    <a:gd name="T33" fmla="*/ 808 h 1286"/>
                    <a:gd name="T34" fmla="*/ 302 w 1228"/>
                    <a:gd name="T35" fmla="*/ 892 h 1286"/>
                    <a:gd name="T36" fmla="*/ 370 w 1228"/>
                    <a:gd name="T37" fmla="*/ 926 h 1286"/>
                    <a:gd name="T38" fmla="*/ 468 w 1228"/>
                    <a:gd name="T39" fmla="*/ 900 h 1286"/>
                    <a:gd name="T40" fmla="*/ 522 w 1228"/>
                    <a:gd name="T41" fmla="*/ 808 h 1286"/>
                    <a:gd name="T42" fmla="*/ 554 w 1228"/>
                    <a:gd name="T43" fmla="*/ 790 h 1286"/>
                    <a:gd name="T44" fmla="*/ 580 w 1228"/>
                    <a:gd name="T45" fmla="*/ 836 h 1286"/>
                    <a:gd name="T46" fmla="*/ 612 w 1228"/>
                    <a:gd name="T47" fmla="*/ 888 h 1286"/>
                    <a:gd name="T48" fmla="*/ 604 w 1228"/>
                    <a:gd name="T49" fmla="*/ 948 h 1286"/>
                    <a:gd name="T50" fmla="*/ 638 w 1228"/>
                    <a:gd name="T51" fmla="*/ 986 h 1286"/>
                    <a:gd name="T52" fmla="*/ 600 w 1228"/>
                    <a:gd name="T53" fmla="*/ 1040 h 1286"/>
                    <a:gd name="T54" fmla="*/ 592 w 1228"/>
                    <a:gd name="T55" fmla="*/ 1102 h 1286"/>
                    <a:gd name="T56" fmla="*/ 610 w 1228"/>
                    <a:gd name="T57" fmla="*/ 1162 h 1286"/>
                    <a:gd name="T58" fmla="*/ 668 w 1228"/>
                    <a:gd name="T59" fmla="*/ 1162 h 1286"/>
                    <a:gd name="T60" fmla="*/ 730 w 1228"/>
                    <a:gd name="T61" fmla="*/ 1228 h 1286"/>
                    <a:gd name="T62" fmla="*/ 792 w 1228"/>
                    <a:gd name="T63" fmla="*/ 1268 h 1286"/>
                    <a:gd name="T64" fmla="*/ 896 w 1228"/>
                    <a:gd name="T65" fmla="*/ 1274 h 1286"/>
                    <a:gd name="T66" fmla="*/ 976 w 1228"/>
                    <a:gd name="T67" fmla="*/ 1278 h 1286"/>
                    <a:gd name="T68" fmla="*/ 972 w 1228"/>
                    <a:gd name="T69" fmla="*/ 1250 h 1286"/>
                    <a:gd name="T70" fmla="*/ 990 w 1228"/>
                    <a:gd name="T71" fmla="*/ 1204 h 1286"/>
                    <a:gd name="T72" fmla="*/ 998 w 1228"/>
                    <a:gd name="T73" fmla="*/ 1150 h 1286"/>
                    <a:gd name="T74" fmla="*/ 990 w 1228"/>
                    <a:gd name="T75" fmla="*/ 1110 h 1286"/>
                    <a:gd name="T76" fmla="*/ 1096 w 1228"/>
                    <a:gd name="T77" fmla="*/ 1086 h 1286"/>
                    <a:gd name="T78" fmla="*/ 1168 w 1228"/>
                    <a:gd name="T79" fmla="*/ 1042 h 1286"/>
                    <a:gd name="T80" fmla="*/ 1152 w 1228"/>
                    <a:gd name="T81" fmla="*/ 978 h 1286"/>
                    <a:gd name="T82" fmla="*/ 1204 w 1228"/>
                    <a:gd name="T83" fmla="*/ 926 h 1286"/>
                    <a:gd name="T84" fmla="*/ 1228 w 1228"/>
                    <a:gd name="T85" fmla="*/ 878 h 1286"/>
                    <a:gd name="T86" fmla="*/ 1162 w 1228"/>
                    <a:gd name="T87" fmla="*/ 804 h 1286"/>
                    <a:gd name="T88" fmla="*/ 1128 w 1228"/>
                    <a:gd name="T89" fmla="*/ 738 h 1286"/>
                    <a:gd name="T90" fmla="*/ 1074 w 1228"/>
                    <a:gd name="T91" fmla="*/ 698 h 1286"/>
                    <a:gd name="T92" fmla="*/ 1020 w 1228"/>
                    <a:gd name="T93" fmla="*/ 718 h 1286"/>
                    <a:gd name="T94" fmla="*/ 988 w 1228"/>
                    <a:gd name="T95" fmla="*/ 698 h 1286"/>
                    <a:gd name="T96" fmla="*/ 930 w 1228"/>
                    <a:gd name="T97" fmla="*/ 732 h 1286"/>
                    <a:gd name="T98" fmla="*/ 786 w 1228"/>
                    <a:gd name="T99" fmla="*/ 778 h 1286"/>
                    <a:gd name="T100" fmla="*/ 738 w 1228"/>
                    <a:gd name="T101" fmla="*/ 754 h 1286"/>
                    <a:gd name="T102" fmla="*/ 730 w 1228"/>
                    <a:gd name="T103" fmla="*/ 720 h 1286"/>
                    <a:gd name="T104" fmla="*/ 672 w 1228"/>
                    <a:gd name="T105" fmla="*/ 684 h 1286"/>
                    <a:gd name="T106" fmla="*/ 642 w 1228"/>
                    <a:gd name="T107" fmla="*/ 574 h 1286"/>
                    <a:gd name="T108" fmla="*/ 558 w 1228"/>
                    <a:gd name="T109" fmla="*/ 538 h 1286"/>
                    <a:gd name="T110" fmla="*/ 520 w 1228"/>
                    <a:gd name="T111" fmla="*/ 480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28" h="1286">
                      <a:moveTo>
                        <a:pt x="462" y="312"/>
                      </a:moveTo>
                      <a:lnTo>
                        <a:pt x="462" y="312"/>
                      </a:lnTo>
                      <a:lnTo>
                        <a:pt x="436" y="252"/>
                      </a:lnTo>
                      <a:lnTo>
                        <a:pt x="418" y="202"/>
                      </a:lnTo>
                      <a:lnTo>
                        <a:pt x="408" y="160"/>
                      </a:lnTo>
                      <a:lnTo>
                        <a:pt x="404" y="144"/>
                      </a:lnTo>
                      <a:lnTo>
                        <a:pt x="404" y="128"/>
                      </a:lnTo>
                      <a:lnTo>
                        <a:pt x="404" y="128"/>
                      </a:lnTo>
                      <a:lnTo>
                        <a:pt x="402" y="110"/>
                      </a:lnTo>
                      <a:lnTo>
                        <a:pt x="400" y="94"/>
                      </a:lnTo>
                      <a:lnTo>
                        <a:pt x="394" y="78"/>
                      </a:lnTo>
                      <a:lnTo>
                        <a:pt x="386" y="66"/>
                      </a:lnTo>
                      <a:lnTo>
                        <a:pt x="386" y="66"/>
                      </a:lnTo>
                      <a:lnTo>
                        <a:pt x="372" y="48"/>
                      </a:lnTo>
                      <a:lnTo>
                        <a:pt x="360" y="32"/>
                      </a:lnTo>
                      <a:lnTo>
                        <a:pt x="342" y="0"/>
                      </a:lnTo>
                      <a:lnTo>
                        <a:pt x="342" y="0"/>
                      </a:lnTo>
                      <a:lnTo>
                        <a:pt x="320" y="18"/>
                      </a:lnTo>
                      <a:lnTo>
                        <a:pt x="314" y="24"/>
                      </a:lnTo>
                      <a:lnTo>
                        <a:pt x="310" y="30"/>
                      </a:lnTo>
                      <a:lnTo>
                        <a:pt x="310" y="30"/>
                      </a:lnTo>
                      <a:lnTo>
                        <a:pt x="290" y="72"/>
                      </a:lnTo>
                      <a:lnTo>
                        <a:pt x="276" y="102"/>
                      </a:lnTo>
                      <a:lnTo>
                        <a:pt x="276" y="102"/>
                      </a:lnTo>
                      <a:lnTo>
                        <a:pt x="276" y="102"/>
                      </a:lnTo>
                      <a:lnTo>
                        <a:pt x="272" y="110"/>
                      </a:lnTo>
                      <a:lnTo>
                        <a:pt x="264" y="118"/>
                      </a:lnTo>
                      <a:lnTo>
                        <a:pt x="256" y="124"/>
                      </a:lnTo>
                      <a:lnTo>
                        <a:pt x="246" y="130"/>
                      </a:lnTo>
                      <a:lnTo>
                        <a:pt x="218" y="142"/>
                      </a:lnTo>
                      <a:lnTo>
                        <a:pt x="182" y="152"/>
                      </a:lnTo>
                      <a:lnTo>
                        <a:pt x="182" y="152"/>
                      </a:lnTo>
                      <a:lnTo>
                        <a:pt x="130" y="170"/>
                      </a:lnTo>
                      <a:lnTo>
                        <a:pt x="86" y="184"/>
                      </a:lnTo>
                      <a:lnTo>
                        <a:pt x="48" y="196"/>
                      </a:lnTo>
                      <a:lnTo>
                        <a:pt x="18" y="202"/>
                      </a:lnTo>
                      <a:lnTo>
                        <a:pt x="18" y="202"/>
                      </a:lnTo>
                      <a:lnTo>
                        <a:pt x="0" y="288"/>
                      </a:lnTo>
                      <a:lnTo>
                        <a:pt x="0" y="288"/>
                      </a:lnTo>
                      <a:lnTo>
                        <a:pt x="2" y="292"/>
                      </a:lnTo>
                      <a:lnTo>
                        <a:pt x="10" y="298"/>
                      </a:lnTo>
                      <a:lnTo>
                        <a:pt x="22" y="302"/>
                      </a:lnTo>
                      <a:lnTo>
                        <a:pt x="38" y="308"/>
                      </a:lnTo>
                      <a:lnTo>
                        <a:pt x="38" y="308"/>
                      </a:lnTo>
                      <a:lnTo>
                        <a:pt x="64" y="314"/>
                      </a:lnTo>
                      <a:lnTo>
                        <a:pt x="76" y="318"/>
                      </a:lnTo>
                      <a:lnTo>
                        <a:pt x="84" y="322"/>
                      </a:lnTo>
                      <a:lnTo>
                        <a:pt x="90" y="328"/>
                      </a:lnTo>
                      <a:lnTo>
                        <a:pt x="96" y="334"/>
                      </a:lnTo>
                      <a:lnTo>
                        <a:pt x="98" y="342"/>
                      </a:lnTo>
                      <a:lnTo>
                        <a:pt x="98" y="350"/>
                      </a:lnTo>
                      <a:lnTo>
                        <a:pt x="98" y="350"/>
                      </a:lnTo>
                      <a:lnTo>
                        <a:pt x="98" y="360"/>
                      </a:lnTo>
                      <a:lnTo>
                        <a:pt x="94" y="370"/>
                      </a:lnTo>
                      <a:lnTo>
                        <a:pt x="90" y="382"/>
                      </a:lnTo>
                      <a:lnTo>
                        <a:pt x="84" y="396"/>
                      </a:lnTo>
                      <a:lnTo>
                        <a:pt x="66" y="426"/>
                      </a:lnTo>
                      <a:lnTo>
                        <a:pt x="38" y="460"/>
                      </a:lnTo>
                      <a:lnTo>
                        <a:pt x="38" y="460"/>
                      </a:lnTo>
                      <a:lnTo>
                        <a:pt x="50" y="502"/>
                      </a:lnTo>
                      <a:lnTo>
                        <a:pt x="50" y="504"/>
                      </a:lnTo>
                      <a:lnTo>
                        <a:pt x="50" y="504"/>
                      </a:lnTo>
                      <a:lnTo>
                        <a:pt x="60" y="554"/>
                      </a:lnTo>
                      <a:lnTo>
                        <a:pt x="62" y="576"/>
                      </a:lnTo>
                      <a:lnTo>
                        <a:pt x="62" y="596"/>
                      </a:lnTo>
                      <a:lnTo>
                        <a:pt x="62" y="596"/>
                      </a:lnTo>
                      <a:lnTo>
                        <a:pt x="62" y="614"/>
                      </a:lnTo>
                      <a:lnTo>
                        <a:pt x="60" y="630"/>
                      </a:lnTo>
                      <a:lnTo>
                        <a:pt x="58" y="644"/>
                      </a:lnTo>
                      <a:lnTo>
                        <a:pt x="54" y="656"/>
                      </a:lnTo>
                      <a:lnTo>
                        <a:pt x="54" y="656"/>
                      </a:lnTo>
                      <a:lnTo>
                        <a:pt x="50" y="664"/>
                      </a:lnTo>
                      <a:lnTo>
                        <a:pt x="46" y="670"/>
                      </a:lnTo>
                      <a:lnTo>
                        <a:pt x="40" y="676"/>
                      </a:lnTo>
                      <a:lnTo>
                        <a:pt x="34" y="678"/>
                      </a:lnTo>
                      <a:lnTo>
                        <a:pt x="34" y="680"/>
                      </a:lnTo>
                      <a:lnTo>
                        <a:pt x="34" y="680"/>
                      </a:lnTo>
                      <a:lnTo>
                        <a:pt x="50" y="704"/>
                      </a:lnTo>
                      <a:lnTo>
                        <a:pt x="76" y="742"/>
                      </a:lnTo>
                      <a:lnTo>
                        <a:pt x="76" y="742"/>
                      </a:lnTo>
                      <a:lnTo>
                        <a:pt x="78" y="744"/>
                      </a:lnTo>
                      <a:lnTo>
                        <a:pt x="80" y="746"/>
                      </a:lnTo>
                      <a:lnTo>
                        <a:pt x="80" y="746"/>
                      </a:lnTo>
                      <a:lnTo>
                        <a:pt x="82" y="756"/>
                      </a:lnTo>
                      <a:lnTo>
                        <a:pt x="84" y="780"/>
                      </a:lnTo>
                      <a:lnTo>
                        <a:pt x="84" y="780"/>
                      </a:lnTo>
                      <a:lnTo>
                        <a:pt x="86" y="782"/>
                      </a:lnTo>
                      <a:lnTo>
                        <a:pt x="86" y="784"/>
                      </a:lnTo>
                      <a:lnTo>
                        <a:pt x="86" y="784"/>
                      </a:lnTo>
                      <a:lnTo>
                        <a:pt x="88" y="784"/>
                      </a:lnTo>
                      <a:lnTo>
                        <a:pt x="90" y="784"/>
                      </a:lnTo>
                      <a:lnTo>
                        <a:pt x="90" y="784"/>
                      </a:lnTo>
                      <a:lnTo>
                        <a:pt x="94" y="782"/>
                      </a:lnTo>
                      <a:lnTo>
                        <a:pt x="100" y="784"/>
                      </a:lnTo>
                      <a:lnTo>
                        <a:pt x="100" y="784"/>
                      </a:lnTo>
                      <a:lnTo>
                        <a:pt x="104" y="786"/>
                      </a:lnTo>
                      <a:lnTo>
                        <a:pt x="106" y="790"/>
                      </a:lnTo>
                      <a:lnTo>
                        <a:pt x="106" y="790"/>
                      </a:lnTo>
                      <a:lnTo>
                        <a:pt x="108" y="794"/>
                      </a:lnTo>
                      <a:lnTo>
                        <a:pt x="108" y="800"/>
                      </a:lnTo>
                      <a:lnTo>
                        <a:pt x="108" y="800"/>
                      </a:lnTo>
                      <a:lnTo>
                        <a:pt x="106" y="816"/>
                      </a:lnTo>
                      <a:lnTo>
                        <a:pt x="108" y="832"/>
                      </a:lnTo>
                      <a:lnTo>
                        <a:pt x="112" y="848"/>
                      </a:lnTo>
                      <a:lnTo>
                        <a:pt x="122" y="860"/>
                      </a:lnTo>
                      <a:lnTo>
                        <a:pt x="122" y="860"/>
                      </a:lnTo>
                      <a:lnTo>
                        <a:pt x="158" y="812"/>
                      </a:lnTo>
                      <a:lnTo>
                        <a:pt x="158" y="812"/>
                      </a:lnTo>
                      <a:lnTo>
                        <a:pt x="178" y="786"/>
                      </a:lnTo>
                      <a:lnTo>
                        <a:pt x="196" y="766"/>
                      </a:lnTo>
                      <a:lnTo>
                        <a:pt x="210" y="754"/>
                      </a:lnTo>
                      <a:lnTo>
                        <a:pt x="216" y="752"/>
                      </a:lnTo>
                      <a:lnTo>
                        <a:pt x="220" y="750"/>
                      </a:lnTo>
                      <a:lnTo>
                        <a:pt x="220" y="750"/>
                      </a:lnTo>
                      <a:lnTo>
                        <a:pt x="224" y="752"/>
                      </a:lnTo>
                      <a:lnTo>
                        <a:pt x="228" y="754"/>
                      </a:lnTo>
                      <a:lnTo>
                        <a:pt x="238" y="766"/>
                      </a:lnTo>
                      <a:lnTo>
                        <a:pt x="252" y="782"/>
                      </a:lnTo>
                      <a:lnTo>
                        <a:pt x="270" y="808"/>
                      </a:lnTo>
                      <a:lnTo>
                        <a:pt x="276" y="822"/>
                      </a:lnTo>
                      <a:lnTo>
                        <a:pt x="276" y="822"/>
                      </a:lnTo>
                      <a:lnTo>
                        <a:pt x="278" y="840"/>
                      </a:lnTo>
                      <a:lnTo>
                        <a:pt x="284" y="858"/>
                      </a:lnTo>
                      <a:lnTo>
                        <a:pt x="292" y="876"/>
                      </a:lnTo>
                      <a:lnTo>
                        <a:pt x="302" y="892"/>
                      </a:lnTo>
                      <a:lnTo>
                        <a:pt x="302" y="892"/>
                      </a:lnTo>
                      <a:lnTo>
                        <a:pt x="310" y="900"/>
                      </a:lnTo>
                      <a:lnTo>
                        <a:pt x="318" y="906"/>
                      </a:lnTo>
                      <a:lnTo>
                        <a:pt x="326" y="912"/>
                      </a:lnTo>
                      <a:lnTo>
                        <a:pt x="336" y="918"/>
                      </a:lnTo>
                      <a:lnTo>
                        <a:pt x="348" y="922"/>
                      </a:lnTo>
                      <a:lnTo>
                        <a:pt x="358" y="924"/>
                      </a:lnTo>
                      <a:lnTo>
                        <a:pt x="370" y="926"/>
                      </a:lnTo>
                      <a:lnTo>
                        <a:pt x="382" y="926"/>
                      </a:lnTo>
                      <a:lnTo>
                        <a:pt x="382" y="926"/>
                      </a:lnTo>
                      <a:lnTo>
                        <a:pt x="402" y="926"/>
                      </a:lnTo>
                      <a:lnTo>
                        <a:pt x="420" y="922"/>
                      </a:lnTo>
                      <a:lnTo>
                        <a:pt x="438" y="916"/>
                      </a:lnTo>
                      <a:lnTo>
                        <a:pt x="454" y="910"/>
                      </a:lnTo>
                      <a:lnTo>
                        <a:pt x="468" y="900"/>
                      </a:lnTo>
                      <a:lnTo>
                        <a:pt x="480" y="888"/>
                      </a:lnTo>
                      <a:lnTo>
                        <a:pt x="492" y="872"/>
                      </a:lnTo>
                      <a:lnTo>
                        <a:pt x="502" y="856"/>
                      </a:lnTo>
                      <a:lnTo>
                        <a:pt x="502" y="856"/>
                      </a:lnTo>
                      <a:lnTo>
                        <a:pt x="510" y="840"/>
                      </a:lnTo>
                      <a:lnTo>
                        <a:pt x="522" y="808"/>
                      </a:lnTo>
                      <a:lnTo>
                        <a:pt x="522" y="808"/>
                      </a:lnTo>
                      <a:lnTo>
                        <a:pt x="526" y="798"/>
                      </a:lnTo>
                      <a:lnTo>
                        <a:pt x="530" y="792"/>
                      </a:lnTo>
                      <a:lnTo>
                        <a:pt x="534" y="788"/>
                      </a:lnTo>
                      <a:lnTo>
                        <a:pt x="538" y="786"/>
                      </a:lnTo>
                      <a:lnTo>
                        <a:pt x="538" y="786"/>
                      </a:lnTo>
                      <a:lnTo>
                        <a:pt x="546" y="788"/>
                      </a:lnTo>
                      <a:lnTo>
                        <a:pt x="554" y="790"/>
                      </a:lnTo>
                      <a:lnTo>
                        <a:pt x="562" y="796"/>
                      </a:lnTo>
                      <a:lnTo>
                        <a:pt x="568" y="804"/>
                      </a:lnTo>
                      <a:lnTo>
                        <a:pt x="568" y="804"/>
                      </a:lnTo>
                      <a:lnTo>
                        <a:pt x="576" y="820"/>
                      </a:lnTo>
                      <a:lnTo>
                        <a:pt x="578" y="828"/>
                      </a:lnTo>
                      <a:lnTo>
                        <a:pt x="580" y="836"/>
                      </a:lnTo>
                      <a:lnTo>
                        <a:pt x="580" y="836"/>
                      </a:lnTo>
                      <a:lnTo>
                        <a:pt x="580" y="844"/>
                      </a:lnTo>
                      <a:lnTo>
                        <a:pt x="584" y="854"/>
                      </a:lnTo>
                      <a:lnTo>
                        <a:pt x="590" y="862"/>
                      </a:lnTo>
                      <a:lnTo>
                        <a:pt x="596" y="870"/>
                      </a:lnTo>
                      <a:lnTo>
                        <a:pt x="596" y="870"/>
                      </a:lnTo>
                      <a:lnTo>
                        <a:pt x="608" y="882"/>
                      </a:lnTo>
                      <a:lnTo>
                        <a:pt x="612" y="888"/>
                      </a:lnTo>
                      <a:lnTo>
                        <a:pt x="612" y="888"/>
                      </a:lnTo>
                      <a:lnTo>
                        <a:pt x="612" y="900"/>
                      </a:lnTo>
                      <a:lnTo>
                        <a:pt x="608" y="912"/>
                      </a:lnTo>
                      <a:lnTo>
                        <a:pt x="598" y="940"/>
                      </a:lnTo>
                      <a:lnTo>
                        <a:pt x="598" y="940"/>
                      </a:lnTo>
                      <a:lnTo>
                        <a:pt x="600" y="942"/>
                      </a:lnTo>
                      <a:lnTo>
                        <a:pt x="604" y="948"/>
                      </a:lnTo>
                      <a:lnTo>
                        <a:pt x="604" y="948"/>
                      </a:lnTo>
                      <a:lnTo>
                        <a:pt x="606" y="956"/>
                      </a:lnTo>
                      <a:lnTo>
                        <a:pt x="608" y="964"/>
                      </a:lnTo>
                      <a:lnTo>
                        <a:pt x="612" y="970"/>
                      </a:lnTo>
                      <a:lnTo>
                        <a:pt x="620" y="974"/>
                      </a:lnTo>
                      <a:lnTo>
                        <a:pt x="620" y="974"/>
                      </a:lnTo>
                      <a:lnTo>
                        <a:pt x="638" y="986"/>
                      </a:lnTo>
                      <a:lnTo>
                        <a:pt x="646" y="992"/>
                      </a:lnTo>
                      <a:lnTo>
                        <a:pt x="650" y="998"/>
                      </a:lnTo>
                      <a:lnTo>
                        <a:pt x="650" y="998"/>
                      </a:lnTo>
                      <a:lnTo>
                        <a:pt x="642" y="1006"/>
                      </a:lnTo>
                      <a:lnTo>
                        <a:pt x="632" y="1016"/>
                      </a:lnTo>
                      <a:lnTo>
                        <a:pt x="600" y="1040"/>
                      </a:lnTo>
                      <a:lnTo>
                        <a:pt x="600" y="1040"/>
                      </a:lnTo>
                      <a:lnTo>
                        <a:pt x="592" y="1048"/>
                      </a:lnTo>
                      <a:lnTo>
                        <a:pt x="588" y="1058"/>
                      </a:lnTo>
                      <a:lnTo>
                        <a:pt x="584" y="1070"/>
                      </a:lnTo>
                      <a:lnTo>
                        <a:pt x="584" y="1086"/>
                      </a:lnTo>
                      <a:lnTo>
                        <a:pt x="584" y="1086"/>
                      </a:lnTo>
                      <a:lnTo>
                        <a:pt x="586" y="1094"/>
                      </a:lnTo>
                      <a:lnTo>
                        <a:pt x="592" y="1102"/>
                      </a:lnTo>
                      <a:lnTo>
                        <a:pt x="592" y="1102"/>
                      </a:lnTo>
                      <a:lnTo>
                        <a:pt x="598" y="1114"/>
                      </a:lnTo>
                      <a:lnTo>
                        <a:pt x="600" y="1124"/>
                      </a:lnTo>
                      <a:lnTo>
                        <a:pt x="600" y="1124"/>
                      </a:lnTo>
                      <a:lnTo>
                        <a:pt x="602" y="1140"/>
                      </a:lnTo>
                      <a:lnTo>
                        <a:pt x="606" y="1154"/>
                      </a:lnTo>
                      <a:lnTo>
                        <a:pt x="610" y="1162"/>
                      </a:lnTo>
                      <a:lnTo>
                        <a:pt x="614" y="1164"/>
                      </a:lnTo>
                      <a:lnTo>
                        <a:pt x="620" y="1166"/>
                      </a:lnTo>
                      <a:lnTo>
                        <a:pt x="620" y="1166"/>
                      </a:lnTo>
                      <a:lnTo>
                        <a:pt x="640" y="1164"/>
                      </a:lnTo>
                      <a:lnTo>
                        <a:pt x="662" y="1162"/>
                      </a:lnTo>
                      <a:lnTo>
                        <a:pt x="662" y="1162"/>
                      </a:lnTo>
                      <a:lnTo>
                        <a:pt x="668" y="1162"/>
                      </a:lnTo>
                      <a:lnTo>
                        <a:pt x="676" y="1166"/>
                      </a:lnTo>
                      <a:lnTo>
                        <a:pt x="684" y="1170"/>
                      </a:lnTo>
                      <a:lnTo>
                        <a:pt x="692" y="1176"/>
                      </a:lnTo>
                      <a:lnTo>
                        <a:pt x="706" y="1192"/>
                      </a:lnTo>
                      <a:lnTo>
                        <a:pt x="722" y="1216"/>
                      </a:lnTo>
                      <a:lnTo>
                        <a:pt x="722" y="1216"/>
                      </a:lnTo>
                      <a:lnTo>
                        <a:pt x="730" y="1228"/>
                      </a:lnTo>
                      <a:lnTo>
                        <a:pt x="738" y="1238"/>
                      </a:lnTo>
                      <a:lnTo>
                        <a:pt x="746" y="1248"/>
                      </a:lnTo>
                      <a:lnTo>
                        <a:pt x="754" y="1254"/>
                      </a:lnTo>
                      <a:lnTo>
                        <a:pt x="764" y="1260"/>
                      </a:lnTo>
                      <a:lnTo>
                        <a:pt x="772" y="1264"/>
                      </a:lnTo>
                      <a:lnTo>
                        <a:pt x="782" y="1266"/>
                      </a:lnTo>
                      <a:lnTo>
                        <a:pt x="792" y="1268"/>
                      </a:lnTo>
                      <a:lnTo>
                        <a:pt x="792" y="1268"/>
                      </a:lnTo>
                      <a:lnTo>
                        <a:pt x="814" y="1266"/>
                      </a:lnTo>
                      <a:lnTo>
                        <a:pt x="856" y="1260"/>
                      </a:lnTo>
                      <a:lnTo>
                        <a:pt x="856" y="1260"/>
                      </a:lnTo>
                      <a:lnTo>
                        <a:pt x="864" y="1262"/>
                      </a:lnTo>
                      <a:lnTo>
                        <a:pt x="874" y="1264"/>
                      </a:lnTo>
                      <a:lnTo>
                        <a:pt x="896" y="1274"/>
                      </a:lnTo>
                      <a:lnTo>
                        <a:pt x="896" y="1274"/>
                      </a:lnTo>
                      <a:lnTo>
                        <a:pt x="916" y="1282"/>
                      </a:lnTo>
                      <a:lnTo>
                        <a:pt x="930" y="1286"/>
                      </a:lnTo>
                      <a:lnTo>
                        <a:pt x="930" y="1286"/>
                      </a:lnTo>
                      <a:lnTo>
                        <a:pt x="954" y="1284"/>
                      </a:lnTo>
                      <a:lnTo>
                        <a:pt x="970" y="1280"/>
                      </a:lnTo>
                      <a:lnTo>
                        <a:pt x="976" y="1278"/>
                      </a:lnTo>
                      <a:lnTo>
                        <a:pt x="982" y="1274"/>
                      </a:lnTo>
                      <a:lnTo>
                        <a:pt x="984" y="1270"/>
                      </a:lnTo>
                      <a:lnTo>
                        <a:pt x="986" y="1264"/>
                      </a:lnTo>
                      <a:lnTo>
                        <a:pt x="986" y="1264"/>
                      </a:lnTo>
                      <a:lnTo>
                        <a:pt x="978" y="1260"/>
                      </a:lnTo>
                      <a:lnTo>
                        <a:pt x="974" y="1254"/>
                      </a:lnTo>
                      <a:lnTo>
                        <a:pt x="972" y="1250"/>
                      </a:lnTo>
                      <a:lnTo>
                        <a:pt x="972" y="1246"/>
                      </a:lnTo>
                      <a:lnTo>
                        <a:pt x="972" y="1246"/>
                      </a:lnTo>
                      <a:lnTo>
                        <a:pt x="972" y="1238"/>
                      </a:lnTo>
                      <a:lnTo>
                        <a:pt x="976" y="1228"/>
                      </a:lnTo>
                      <a:lnTo>
                        <a:pt x="982" y="1218"/>
                      </a:lnTo>
                      <a:lnTo>
                        <a:pt x="990" y="1204"/>
                      </a:lnTo>
                      <a:lnTo>
                        <a:pt x="990" y="1204"/>
                      </a:lnTo>
                      <a:lnTo>
                        <a:pt x="1004" y="1182"/>
                      </a:lnTo>
                      <a:lnTo>
                        <a:pt x="1010" y="1170"/>
                      </a:lnTo>
                      <a:lnTo>
                        <a:pt x="1010" y="1170"/>
                      </a:lnTo>
                      <a:lnTo>
                        <a:pt x="1008" y="1166"/>
                      </a:lnTo>
                      <a:lnTo>
                        <a:pt x="1006" y="1160"/>
                      </a:lnTo>
                      <a:lnTo>
                        <a:pt x="998" y="1150"/>
                      </a:lnTo>
                      <a:lnTo>
                        <a:pt x="998" y="1150"/>
                      </a:lnTo>
                      <a:lnTo>
                        <a:pt x="992" y="1146"/>
                      </a:lnTo>
                      <a:lnTo>
                        <a:pt x="988" y="1138"/>
                      </a:lnTo>
                      <a:lnTo>
                        <a:pt x="986" y="1132"/>
                      </a:lnTo>
                      <a:lnTo>
                        <a:pt x="986" y="1124"/>
                      </a:lnTo>
                      <a:lnTo>
                        <a:pt x="986" y="1124"/>
                      </a:lnTo>
                      <a:lnTo>
                        <a:pt x="986" y="1116"/>
                      </a:lnTo>
                      <a:lnTo>
                        <a:pt x="990" y="1110"/>
                      </a:lnTo>
                      <a:lnTo>
                        <a:pt x="998" y="1104"/>
                      </a:lnTo>
                      <a:lnTo>
                        <a:pt x="1008" y="1100"/>
                      </a:lnTo>
                      <a:lnTo>
                        <a:pt x="1020" y="1096"/>
                      </a:lnTo>
                      <a:lnTo>
                        <a:pt x="1036" y="1092"/>
                      </a:lnTo>
                      <a:lnTo>
                        <a:pt x="1074" y="1088"/>
                      </a:lnTo>
                      <a:lnTo>
                        <a:pt x="1074" y="1088"/>
                      </a:lnTo>
                      <a:lnTo>
                        <a:pt x="1096" y="1086"/>
                      </a:lnTo>
                      <a:lnTo>
                        <a:pt x="1114" y="1082"/>
                      </a:lnTo>
                      <a:lnTo>
                        <a:pt x="1130" y="1078"/>
                      </a:lnTo>
                      <a:lnTo>
                        <a:pt x="1142" y="1072"/>
                      </a:lnTo>
                      <a:lnTo>
                        <a:pt x="1154" y="1066"/>
                      </a:lnTo>
                      <a:lnTo>
                        <a:pt x="1160" y="1060"/>
                      </a:lnTo>
                      <a:lnTo>
                        <a:pt x="1166" y="1052"/>
                      </a:lnTo>
                      <a:lnTo>
                        <a:pt x="1168" y="1042"/>
                      </a:lnTo>
                      <a:lnTo>
                        <a:pt x="1168" y="1042"/>
                      </a:lnTo>
                      <a:lnTo>
                        <a:pt x="1160" y="1028"/>
                      </a:lnTo>
                      <a:lnTo>
                        <a:pt x="1154" y="1014"/>
                      </a:lnTo>
                      <a:lnTo>
                        <a:pt x="1152" y="1000"/>
                      </a:lnTo>
                      <a:lnTo>
                        <a:pt x="1150" y="988"/>
                      </a:lnTo>
                      <a:lnTo>
                        <a:pt x="1150" y="988"/>
                      </a:lnTo>
                      <a:lnTo>
                        <a:pt x="1152" y="978"/>
                      </a:lnTo>
                      <a:lnTo>
                        <a:pt x="1156" y="970"/>
                      </a:lnTo>
                      <a:lnTo>
                        <a:pt x="1164" y="962"/>
                      </a:lnTo>
                      <a:lnTo>
                        <a:pt x="1176" y="952"/>
                      </a:lnTo>
                      <a:lnTo>
                        <a:pt x="1176" y="952"/>
                      </a:lnTo>
                      <a:lnTo>
                        <a:pt x="1188" y="942"/>
                      </a:lnTo>
                      <a:lnTo>
                        <a:pt x="1198" y="934"/>
                      </a:lnTo>
                      <a:lnTo>
                        <a:pt x="1204" y="926"/>
                      </a:lnTo>
                      <a:lnTo>
                        <a:pt x="1206" y="920"/>
                      </a:lnTo>
                      <a:lnTo>
                        <a:pt x="1206" y="920"/>
                      </a:lnTo>
                      <a:lnTo>
                        <a:pt x="1210" y="906"/>
                      </a:lnTo>
                      <a:lnTo>
                        <a:pt x="1216" y="894"/>
                      </a:lnTo>
                      <a:lnTo>
                        <a:pt x="1222" y="886"/>
                      </a:lnTo>
                      <a:lnTo>
                        <a:pt x="1228" y="878"/>
                      </a:lnTo>
                      <a:lnTo>
                        <a:pt x="1228" y="878"/>
                      </a:lnTo>
                      <a:lnTo>
                        <a:pt x="1218" y="850"/>
                      </a:lnTo>
                      <a:lnTo>
                        <a:pt x="1212" y="830"/>
                      </a:lnTo>
                      <a:lnTo>
                        <a:pt x="1212" y="830"/>
                      </a:lnTo>
                      <a:lnTo>
                        <a:pt x="1172" y="812"/>
                      </a:lnTo>
                      <a:lnTo>
                        <a:pt x="1172" y="812"/>
                      </a:lnTo>
                      <a:lnTo>
                        <a:pt x="1172" y="812"/>
                      </a:lnTo>
                      <a:lnTo>
                        <a:pt x="1162" y="804"/>
                      </a:lnTo>
                      <a:lnTo>
                        <a:pt x="1152" y="798"/>
                      </a:lnTo>
                      <a:lnTo>
                        <a:pt x="1146" y="790"/>
                      </a:lnTo>
                      <a:lnTo>
                        <a:pt x="1140" y="780"/>
                      </a:lnTo>
                      <a:lnTo>
                        <a:pt x="1134" y="772"/>
                      </a:lnTo>
                      <a:lnTo>
                        <a:pt x="1132" y="760"/>
                      </a:lnTo>
                      <a:lnTo>
                        <a:pt x="1130" y="750"/>
                      </a:lnTo>
                      <a:lnTo>
                        <a:pt x="1128" y="738"/>
                      </a:lnTo>
                      <a:lnTo>
                        <a:pt x="1128" y="738"/>
                      </a:lnTo>
                      <a:lnTo>
                        <a:pt x="1128" y="714"/>
                      </a:lnTo>
                      <a:lnTo>
                        <a:pt x="1128" y="702"/>
                      </a:lnTo>
                      <a:lnTo>
                        <a:pt x="1128" y="702"/>
                      </a:lnTo>
                      <a:lnTo>
                        <a:pt x="1122" y="700"/>
                      </a:lnTo>
                      <a:lnTo>
                        <a:pt x="1110" y="698"/>
                      </a:lnTo>
                      <a:lnTo>
                        <a:pt x="1074" y="698"/>
                      </a:lnTo>
                      <a:lnTo>
                        <a:pt x="1074" y="698"/>
                      </a:lnTo>
                      <a:lnTo>
                        <a:pt x="1058" y="706"/>
                      </a:lnTo>
                      <a:lnTo>
                        <a:pt x="1058" y="706"/>
                      </a:lnTo>
                      <a:lnTo>
                        <a:pt x="1048" y="712"/>
                      </a:lnTo>
                      <a:lnTo>
                        <a:pt x="1038" y="716"/>
                      </a:lnTo>
                      <a:lnTo>
                        <a:pt x="1028" y="718"/>
                      </a:lnTo>
                      <a:lnTo>
                        <a:pt x="1020" y="718"/>
                      </a:lnTo>
                      <a:lnTo>
                        <a:pt x="1020" y="718"/>
                      </a:lnTo>
                      <a:lnTo>
                        <a:pt x="1014" y="718"/>
                      </a:lnTo>
                      <a:lnTo>
                        <a:pt x="1006" y="714"/>
                      </a:lnTo>
                      <a:lnTo>
                        <a:pt x="998" y="708"/>
                      </a:lnTo>
                      <a:lnTo>
                        <a:pt x="988" y="698"/>
                      </a:lnTo>
                      <a:lnTo>
                        <a:pt x="988" y="698"/>
                      </a:lnTo>
                      <a:lnTo>
                        <a:pt x="988" y="698"/>
                      </a:lnTo>
                      <a:lnTo>
                        <a:pt x="980" y="690"/>
                      </a:lnTo>
                      <a:lnTo>
                        <a:pt x="976" y="688"/>
                      </a:lnTo>
                      <a:lnTo>
                        <a:pt x="972" y="688"/>
                      </a:lnTo>
                      <a:lnTo>
                        <a:pt x="972" y="688"/>
                      </a:lnTo>
                      <a:lnTo>
                        <a:pt x="928" y="732"/>
                      </a:lnTo>
                      <a:lnTo>
                        <a:pt x="930" y="732"/>
                      </a:lnTo>
                      <a:lnTo>
                        <a:pt x="930" y="732"/>
                      </a:lnTo>
                      <a:lnTo>
                        <a:pt x="888" y="770"/>
                      </a:lnTo>
                      <a:lnTo>
                        <a:pt x="874" y="780"/>
                      </a:lnTo>
                      <a:lnTo>
                        <a:pt x="870" y="782"/>
                      </a:lnTo>
                      <a:lnTo>
                        <a:pt x="866" y="782"/>
                      </a:lnTo>
                      <a:lnTo>
                        <a:pt x="866" y="782"/>
                      </a:lnTo>
                      <a:lnTo>
                        <a:pt x="822" y="780"/>
                      </a:lnTo>
                      <a:lnTo>
                        <a:pt x="786" y="778"/>
                      </a:lnTo>
                      <a:lnTo>
                        <a:pt x="762" y="772"/>
                      </a:lnTo>
                      <a:lnTo>
                        <a:pt x="752" y="770"/>
                      </a:lnTo>
                      <a:lnTo>
                        <a:pt x="748" y="764"/>
                      </a:lnTo>
                      <a:lnTo>
                        <a:pt x="748" y="764"/>
                      </a:lnTo>
                      <a:lnTo>
                        <a:pt x="748" y="764"/>
                      </a:lnTo>
                      <a:lnTo>
                        <a:pt x="742" y="760"/>
                      </a:lnTo>
                      <a:lnTo>
                        <a:pt x="738" y="754"/>
                      </a:lnTo>
                      <a:lnTo>
                        <a:pt x="736" y="744"/>
                      </a:lnTo>
                      <a:lnTo>
                        <a:pt x="736" y="732"/>
                      </a:lnTo>
                      <a:lnTo>
                        <a:pt x="736" y="732"/>
                      </a:lnTo>
                      <a:lnTo>
                        <a:pt x="732" y="722"/>
                      </a:lnTo>
                      <a:lnTo>
                        <a:pt x="732" y="722"/>
                      </a:lnTo>
                      <a:lnTo>
                        <a:pt x="730" y="720"/>
                      </a:lnTo>
                      <a:lnTo>
                        <a:pt x="730" y="720"/>
                      </a:lnTo>
                      <a:lnTo>
                        <a:pt x="720" y="716"/>
                      </a:lnTo>
                      <a:lnTo>
                        <a:pt x="696" y="708"/>
                      </a:lnTo>
                      <a:lnTo>
                        <a:pt x="696" y="708"/>
                      </a:lnTo>
                      <a:lnTo>
                        <a:pt x="696" y="708"/>
                      </a:lnTo>
                      <a:lnTo>
                        <a:pt x="686" y="702"/>
                      </a:lnTo>
                      <a:lnTo>
                        <a:pt x="678" y="694"/>
                      </a:lnTo>
                      <a:lnTo>
                        <a:pt x="672" y="684"/>
                      </a:lnTo>
                      <a:lnTo>
                        <a:pt x="672" y="670"/>
                      </a:lnTo>
                      <a:lnTo>
                        <a:pt x="672" y="608"/>
                      </a:lnTo>
                      <a:lnTo>
                        <a:pt x="672" y="608"/>
                      </a:lnTo>
                      <a:lnTo>
                        <a:pt x="664" y="598"/>
                      </a:lnTo>
                      <a:lnTo>
                        <a:pt x="654" y="584"/>
                      </a:lnTo>
                      <a:lnTo>
                        <a:pt x="654" y="584"/>
                      </a:lnTo>
                      <a:lnTo>
                        <a:pt x="642" y="574"/>
                      </a:lnTo>
                      <a:lnTo>
                        <a:pt x="634" y="570"/>
                      </a:lnTo>
                      <a:lnTo>
                        <a:pt x="634" y="570"/>
                      </a:lnTo>
                      <a:lnTo>
                        <a:pt x="616" y="570"/>
                      </a:lnTo>
                      <a:lnTo>
                        <a:pt x="600" y="566"/>
                      </a:lnTo>
                      <a:lnTo>
                        <a:pt x="586" y="560"/>
                      </a:lnTo>
                      <a:lnTo>
                        <a:pt x="572" y="550"/>
                      </a:lnTo>
                      <a:lnTo>
                        <a:pt x="558" y="538"/>
                      </a:lnTo>
                      <a:lnTo>
                        <a:pt x="544" y="522"/>
                      </a:lnTo>
                      <a:lnTo>
                        <a:pt x="532" y="504"/>
                      </a:lnTo>
                      <a:lnTo>
                        <a:pt x="522" y="482"/>
                      </a:lnTo>
                      <a:lnTo>
                        <a:pt x="522" y="482"/>
                      </a:lnTo>
                      <a:lnTo>
                        <a:pt x="520" y="482"/>
                      </a:lnTo>
                      <a:lnTo>
                        <a:pt x="520" y="480"/>
                      </a:lnTo>
                      <a:lnTo>
                        <a:pt x="520" y="480"/>
                      </a:lnTo>
                      <a:lnTo>
                        <a:pt x="504" y="426"/>
                      </a:lnTo>
                      <a:lnTo>
                        <a:pt x="488" y="380"/>
                      </a:lnTo>
                      <a:lnTo>
                        <a:pt x="474" y="342"/>
                      </a:lnTo>
                      <a:lnTo>
                        <a:pt x="462" y="312"/>
                      </a:lnTo>
                      <a:lnTo>
                        <a:pt x="462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" name="Freeform 24">
                  <a:extLst>
                    <a:ext uri="{FF2B5EF4-FFF2-40B4-BE49-F238E27FC236}">
                      <a16:creationId xmlns:a16="http://schemas.microsoft.com/office/drawing/2014/main" id="{A530177D-3807-401F-BB5D-5F8C8D119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794"/>
                  <a:ext cx="888" cy="1068"/>
                </a:xfrm>
                <a:custGeom>
                  <a:avLst/>
                  <a:gdLst>
                    <a:gd name="T0" fmla="*/ 224 w 888"/>
                    <a:gd name="T1" fmla="*/ 322 h 1068"/>
                    <a:gd name="T2" fmla="*/ 238 w 888"/>
                    <a:gd name="T3" fmla="*/ 430 h 1068"/>
                    <a:gd name="T4" fmla="*/ 198 w 888"/>
                    <a:gd name="T5" fmla="*/ 488 h 1068"/>
                    <a:gd name="T6" fmla="*/ 162 w 888"/>
                    <a:gd name="T7" fmla="*/ 572 h 1068"/>
                    <a:gd name="T8" fmla="*/ 168 w 888"/>
                    <a:gd name="T9" fmla="*/ 672 h 1068"/>
                    <a:gd name="T10" fmla="*/ 190 w 888"/>
                    <a:gd name="T11" fmla="*/ 812 h 1068"/>
                    <a:gd name="T12" fmla="*/ 160 w 888"/>
                    <a:gd name="T13" fmla="*/ 856 h 1068"/>
                    <a:gd name="T14" fmla="*/ 138 w 888"/>
                    <a:gd name="T15" fmla="*/ 888 h 1068"/>
                    <a:gd name="T16" fmla="*/ 64 w 888"/>
                    <a:gd name="T17" fmla="*/ 928 h 1068"/>
                    <a:gd name="T18" fmla="*/ 20 w 888"/>
                    <a:gd name="T19" fmla="*/ 924 h 1068"/>
                    <a:gd name="T20" fmla="*/ 8 w 888"/>
                    <a:gd name="T21" fmla="*/ 942 h 1068"/>
                    <a:gd name="T22" fmla="*/ 56 w 888"/>
                    <a:gd name="T23" fmla="*/ 1010 h 1068"/>
                    <a:gd name="T24" fmla="*/ 156 w 888"/>
                    <a:gd name="T25" fmla="*/ 1066 h 1068"/>
                    <a:gd name="T26" fmla="*/ 202 w 888"/>
                    <a:gd name="T27" fmla="*/ 1040 h 1068"/>
                    <a:gd name="T28" fmla="*/ 230 w 888"/>
                    <a:gd name="T29" fmla="*/ 968 h 1068"/>
                    <a:gd name="T30" fmla="*/ 250 w 888"/>
                    <a:gd name="T31" fmla="*/ 936 h 1068"/>
                    <a:gd name="T32" fmla="*/ 288 w 888"/>
                    <a:gd name="T33" fmla="*/ 932 h 1068"/>
                    <a:gd name="T34" fmla="*/ 316 w 888"/>
                    <a:gd name="T35" fmla="*/ 954 h 1068"/>
                    <a:gd name="T36" fmla="*/ 330 w 888"/>
                    <a:gd name="T37" fmla="*/ 988 h 1068"/>
                    <a:gd name="T38" fmla="*/ 364 w 888"/>
                    <a:gd name="T39" fmla="*/ 982 h 1068"/>
                    <a:gd name="T40" fmla="*/ 372 w 888"/>
                    <a:gd name="T41" fmla="*/ 982 h 1068"/>
                    <a:gd name="T42" fmla="*/ 368 w 888"/>
                    <a:gd name="T43" fmla="*/ 954 h 1068"/>
                    <a:gd name="T44" fmla="*/ 382 w 888"/>
                    <a:gd name="T45" fmla="*/ 930 h 1068"/>
                    <a:gd name="T46" fmla="*/ 428 w 888"/>
                    <a:gd name="T47" fmla="*/ 922 h 1068"/>
                    <a:gd name="T48" fmla="*/ 462 w 888"/>
                    <a:gd name="T49" fmla="*/ 892 h 1068"/>
                    <a:gd name="T50" fmla="*/ 456 w 888"/>
                    <a:gd name="T51" fmla="*/ 848 h 1068"/>
                    <a:gd name="T52" fmla="*/ 492 w 888"/>
                    <a:gd name="T53" fmla="*/ 814 h 1068"/>
                    <a:gd name="T54" fmla="*/ 574 w 888"/>
                    <a:gd name="T55" fmla="*/ 768 h 1068"/>
                    <a:gd name="T56" fmla="*/ 580 w 888"/>
                    <a:gd name="T57" fmla="*/ 718 h 1068"/>
                    <a:gd name="T58" fmla="*/ 598 w 888"/>
                    <a:gd name="T59" fmla="*/ 704 h 1068"/>
                    <a:gd name="T60" fmla="*/ 634 w 888"/>
                    <a:gd name="T61" fmla="*/ 686 h 1068"/>
                    <a:gd name="T62" fmla="*/ 666 w 888"/>
                    <a:gd name="T63" fmla="*/ 648 h 1068"/>
                    <a:gd name="T64" fmla="*/ 666 w 888"/>
                    <a:gd name="T65" fmla="*/ 592 h 1068"/>
                    <a:gd name="T66" fmla="*/ 652 w 888"/>
                    <a:gd name="T67" fmla="*/ 564 h 1068"/>
                    <a:gd name="T68" fmla="*/ 654 w 888"/>
                    <a:gd name="T69" fmla="*/ 556 h 1068"/>
                    <a:gd name="T70" fmla="*/ 654 w 888"/>
                    <a:gd name="T71" fmla="*/ 542 h 1068"/>
                    <a:gd name="T72" fmla="*/ 686 w 888"/>
                    <a:gd name="T73" fmla="*/ 524 h 1068"/>
                    <a:gd name="T74" fmla="*/ 702 w 888"/>
                    <a:gd name="T75" fmla="*/ 480 h 1068"/>
                    <a:gd name="T76" fmla="*/ 724 w 888"/>
                    <a:gd name="T77" fmla="*/ 458 h 1068"/>
                    <a:gd name="T78" fmla="*/ 736 w 888"/>
                    <a:gd name="T79" fmla="*/ 436 h 1068"/>
                    <a:gd name="T80" fmla="*/ 756 w 888"/>
                    <a:gd name="T81" fmla="*/ 394 h 1068"/>
                    <a:gd name="T82" fmla="*/ 834 w 888"/>
                    <a:gd name="T83" fmla="*/ 358 h 1068"/>
                    <a:gd name="T84" fmla="*/ 888 w 888"/>
                    <a:gd name="T85" fmla="*/ 328 h 1068"/>
                    <a:gd name="T86" fmla="*/ 858 w 888"/>
                    <a:gd name="T87" fmla="*/ 264 h 1068"/>
                    <a:gd name="T88" fmla="*/ 812 w 888"/>
                    <a:gd name="T89" fmla="*/ 212 h 1068"/>
                    <a:gd name="T90" fmla="*/ 732 w 888"/>
                    <a:gd name="T91" fmla="*/ 104 h 1068"/>
                    <a:gd name="T92" fmla="*/ 708 w 888"/>
                    <a:gd name="T93" fmla="*/ 44 h 1068"/>
                    <a:gd name="T94" fmla="*/ 642 w 888"/>
                    <a:gd name="T95" fmla="*/ 14 h 1068"/>
                    <a:gd name="T96" fmla="*/ 586 w 888"/>
                    <a:gd name="T97" fmla="*/ 2 h 1068"/>
                    <a:gd name="T98" fmla="*/ 556 w 888"/>
                    <a:gd name="T99" fmla="*/ 20 h 1068"/>
                    <a:gd name="T100" fmla="*/ 534 w 888"/>
                    <a:gd name="T101" fmla="*/ 98 h 1068"/>
                    <a:gd name="T102" fmla="*/ 478 w 888"/>
                    <a:gd name="T103" fmla="*/ 128 h 1068"/>
                    <a:gd name="T104" fmla="*/ 354 w 888"/>
                    <a:gd name="T105" fmla="*/ 168 h 1068"/>
                    <a:gd name="T106" fmla="*/ 284 w 888"/>
                    <a:gd name="T107" fmla="*/ 198 h 1068"/>
                    <a:gd name="T108" fmla="*/ 258 w 888"/>
                    <a:gd name="T109" fmla="*/ 252 h 1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88" h="1068">
                      <a:moveTo>
                        <a:pt x="248" y="288"/>
                      </a:moveTo>
                      <a:lnTo>
                        <a:pt x="248" y="288"/>
                      </a:lnTo>
                      <a:lnTo>
                        <a:pt x="230" y="312"/>
                      </a:lnTo>
                      <a:lnTo>
                        <a:pt x="230" y="312"/>
                      </a:lnTo>
                      <a:lnTo>
                        <a:pt x="224" y="322"/>
                      </a:lnTo>
                      <a:lnTo>
                        <a:pt x="220" y="330"/>
                      </a:lnTo>
                      <a:lnTo>
                        <a:pt x="218" y="338"/>
                      </a:lnTo>
                      <a:lnTo>
                        <a:pt x="216" y="344"/>
                      </a:lnTo>
                      <a:lnTo>
                        <a:pt x="216" y="344"/>
                      </a:lnTo>
                      <a:lnTo>
                        <a:pt x="238" y="430"/>
                      </a:lnTo>
                      <a:lnTo>
                        <a:pt x="238" y="430"/>
                      </a:lnTo>
                      <a:lnTo>
                        <a:pt x="236" y="436"/>
                      </a:lnTo>
                      <a:lnTo>
                        <a:pt x="228" y="448"/>
                      </a:lnTo>
                      <a:lnTo>
                        <a:pt x="198" y="488"/>
                      </a:lnTo>
                      <a:lnTo>
                        <a:pt x="198" y="488"/>
                      </a:lnTo>
                      <a:lnTo>
                        <a:pt x="182" y="514"/>
                      </a:lnTo>
                      <a:lnTo>
                        <a:pt x="176" y="528"/>
                      </a:lnTo>
                      <a:lnTo>
                        <a:pt x="170" y="542"/>
                      </a:lnTo>
                      <a:lnTo>
                        <a:pt x="166" y="556"/>
                      </a:lnTo>
                      <a:lnTo>
                        <a:pt x="162" y="572"/>
                      </a:lnTo>
                      <a:lnTo>
                        <a:pt x="160" y="586"/>
                      </a:lnTo>
                      <a:lnTo>
                        <a:pt x="160" y="602"/>
                      </a:lnTo>
                      <a:lnTo>
                        <a:pt x="160" y="602"/>
                      </a:lnTo>
                      <a:lnTo>
                        <a:pt x="162" y="630"/>
                      </a:lnTo>
                      <a:lnTo>
                        <a:pt x="168" y="672"/>
                      </a:lnTo>
                      <a:lnTo>
                        <a:pt x="180" y="724"/>
                      </a:lnTo>
                      <a:lnTo>
                        <a:pt x="196" y="788"/>
                      </a:lnTo>
                      <a:lnTo>
                        <a:pt x="196" y="788"/>
                      </a:lnTo>
                      <a:lnTo>
                        <a:pt x="194" y="800"/>
                      </a:lnTo>
                      <a:lnTo>
                        <a:pt x="190" y="812"/>
                      </a:lnTo>
                      <a:lnTo>
                        <a:pt x="184" y="822"/>
                      </a:lnTo>
                      <a:lnTo>
                        <a:pt x="174" y="834"/>
                      </a:lnTo>
                      <a:lnTo>
                        <a:pt x="174" y="834"/>
                      </a:lnTo>
                      <a:lnTo>
                        <a:pt x="164" y="846"/>
                      </a:lnTo>
                      <a:lnTo>
                        <a:pt x="160" y="856"/>
                      </a:lnTo>
                      <a:lnTo>
                        <a:pt x="160" y="856"/>
                      </a:lnTo>
                      <a:lnTo>
                        <a:pt x="154" y="876"/>
                      </a:lnTo>
                      <a:lnTo>
                        <a:pt x="154" y="876"/>
                      </a:lnTo>
                      <a:lnTo>
                        <a:pt x="148" y="882"/>
                      </a:lnTo>
                      <a:lnTo>
                        <a:pt x="138" y="888"/>
                      </a:lnTo>
                      <a:lnTo>
                        <a:pt x="110" y="906"/>
                      </a:lnTo>
                      <a:lnTo>
                        <a:pt x="110" y="906"/>
                      </a:lnTo>
                      <a:lnTo>
                        <a:pt x="92" y="916"/>
                      </a:lnTo>
                      <a:lnTo>
                        <a:pt x="76" y="924"/>
                      </a:lnTo>
                      <a:lnTo>
                        <a:pt x="64" y="928"/>
                      </a:lnTo>
                      <a:lnTo>
                        <a:pt x="54" y="930"/>
                      </a:lnTo>
                      <a:lnTo>
                        <a:pt x="54" y="930"/>
                      </a:lnTo>
                      <a:lnTo>
                        <a:pt x="36" y="928"/>
                      </a:lnTo>
                      <a:lnTo>
                        <a:pt x="20" y="924"/>
                      </a:lnTo>
                      <a:lnTo>
                        <a:pt x="20" y="924"/>
                      </a:lnTo>
                      <a:lnTo>
                        <a:pt x="20" y="926"/>
                      </a:lnTo>
                      <a:lnTo>
                        <a:pt x="20" y="926"/>
                      </a:lnTo>
                      <a:lnTo>
                        <a:pt x="18" y="928"/>
                      </a:lnTo>
                      <a:lnTo>
                        <a:pt x="18" y="928"/>
                      </a:lnTo>
                      <a:lnTo>
                        <a:pt x="8" y="942"/>
                      </a:lnTo>
                      <a:lnTo>
                        <a:pt x="0" y="954"/>
                      </a:lnTo>
                      <a:lnTo>
                        <a:pt x="0" y="954"/>
                      </a:lnTo>
                      <a:lnTo>
                        <a:pt x="8" y="966"/>
                      </a:lnTo>
                      <a:lnTo>
                        <a:pt x="20" y="978"/>
                      </a:lnTo>
                      <a:lnTo>
                        <a:pt x="56" y="1010"/>
                      </a:lnTo>
                      <a:lnTo>
                        <a:pt x="56" y="1010"/>
                      </a:lnTo>
                      <a:lnTo>
                        <a:pt x="86" y="1032"/>
                      </a:lnTo>
                      <a:lnTo>
                        <a:pt x="116" y="1050"/>
                      </a:lnTo>
                      <a:lnTo>
                        <a:pt x="144" y="1062"/>
                      </a:lnTo>
                      <a:lnTo>
                        <a:pt x="156" y="1066"/>
                      </a:lnTo>
                      <a:lnTo>
                        <a:pt x="170" y="1068"/>
                      </a:lnTo>
                      <a:lnTo>
                        <a:pt x="170" y="1068"/>
                      </a:lnTo>
                      <a:lnTo>
                        <a:pt x="202" y="1040"/>
                      </a:lnTo>
                      <a:lnTo>
                        <a:pt x="202" y="1040"/>
                      </a:lnTo>
                      <a:lnTo>
                        <a:pt x="202" y="1040"/>
                      </a:lnTo>
                      <a:lnTo>
                        <a:pt x="230" y="1010"/>
                      </a:lnTo>
                      <a:lnTo>
                        <a:pt x="230" y="1010"/>
                      </a:lnTo>
                      <a:lnTo>
                        <a:pt x="230" y="984"/>
                      </a:lnTo>
                      <a:lnTo>
                        <a:pt x="230" y="968"/>
                      </a:lnTo>
                      <a:lnTo>
                        <a:pt x="230" y="968"/>
                      </a:lnTo>
                      <a:lnTo>
                        <a:pt x="232" y="958"/>
                      </a:lnTo>
                      <a:lnTo>
                        <a:pt x="234" y="952"/>
                      </a:lnTo>
                      <a:lnTo>
                        <a:pt x="238" y="946"/>
                      </a:lnTo>
                      <a:lnTo>
                        <a:pt x="244" y="940"/>
                      </a:lnTo>
                      <a:lnTo>
                        <a:pt x="250" y="936"/>
                      </a:lnTo>
                      <a:lnTo>
                        <a:pt x="258" y="934"/>
                      </a:lnTo>
                      <a:lnTo>
                        <a:pt x="268" y="932"/>
                      </a:lnTo>
                      <a:lnTo>
                        <a:pt x="280" y="932"/>
                      </a:lnTo>
                      <a:lnTo>
                        <a:pt x="280" y="932"/>
                      </a:lnTo>
                      <a:lnTo>
                        <a:pt x="288" y="932"/>
                      </a:lnTo>
                      <a:lnTo>
                        <a:pt x="296" y="934"/>
                      </a:lnTo>
                      <a:lnTo>
                        <a:pt x="302" y="938"/>
                      </a:lnTo>
                      <a:lnTo>
                        <a:pt x="308" y="942"/>
                      </a:lnTo>
                      <a:lnTo>
                        <a:pt x="312" y="948"/>
                      </a:lnTo>
                      <a:lnTo>
                        <a:pt x="316" y="954"/>
                      </a:lnTo>
                      <a:lnTo>
                        <a:pt x="322" y="972"/>
                      </a:lnTo>
                      <a:lnTo>
                        <a:pt x="322" y="972"/>
                      </a:lnTo>
                      <a:lnTo>
                        <a:pt x="324" y="978"/>
                      </a:lnTo>
                      <a:lnTo>
                        <a:pt x="326" y="984"/>
                      </a:lnTo>
                      <a:lnTo>
                        <a:pt x="330" y="988"/>
                      </a:lnTo>
                      <a:lnTo>
                        <a:pt x="334" y="988"/>
                      </a:lnTo>
                      <a:lnTo>
                        <a:pt x="334" y="988"/>
                      </a:lnTo>
                      <a:lnTo>
                        <a:pt x="348" y="988"/>
                      </a:lnTo>
                      <a:lnTo>
                        <a:pt x="364" y="982"/>
                      </a:lnTo>
                      <a:lnTo>
                        <a:pt x="364" y="982"/>
                      </a:lnTo>
                      <a:lnTo>
                        <a:pt x="364" y="982"/>
                      </a:lnTo>
                      <a:lnTo>
                        <a:pt x="370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68" y="966"/>
                      </a:lnTo>
                      <a:lnTo>
                        <a:pt x="368" y="954"/>
                      </a:lnTo>
                      <a:lnTo>
                        <a:pt x="368" y="954"/>
                      </a:lnTo>
                      <a:lnTo>
                        <a:pt x="368" y="954"/>
                      </a:lnTo>
                      <a:lnTo>
                        <a:pt x="368" y="948"/>
                      </a:lnTo>
                      <a:lnTo>
                        <a:pt x="370" y="942"/>
                      </a:lnTo>
                      <a:lnTo>
                        <a:pt x="372" y="936"/>
                      </a:lnTo>
                      <a:lnTo>
                        <a:pt x="376" y="932"/>
                      </a:lnTo>
                      <a:lnTo>
                        <a:pt x="382" y="930"/>
                      </a:lnTo>
                      <a:lnTo>
                        <a:pt x="388" y="926"/>
                      </a:lnTo>
                      <a:lnTo>
                        <a:pt x="402" y="926"/>
                      </a:lnTo>
                      <a:lnTo>
                        <a:pt x="402" y="926"/>
                      </a:lnTo>
                      <a:lnTo>
                        <a:pt x="416" y="924"/>
                      </a:lnTo>
                      <a:lnTo>
                        <a:pt x="428" y="922"/>
                      </a:lnTo>
                      <a:lnTo>
                        <a:pt x="438" y="920"/>
                      </a:lnTo>
                      <a:lnTo>
                        <a:pt x="446" y="914"/>
                      </a:lnTo>
                      <a:lnTo>
                        <a:pt x="452" y="908"/>
                      </a:lnTo>
                      <a:lnTo>
                        <a:pt x="458" y="902"/>
                      </a:lnTo>
                      <a:lnTo>
                        <a:pt x="462" y="892"/>
                      </a:lnTo>
                      <a:lnTo>
                        <a:pt x="464" y="882"/>
                      </a:lnTo>
                      <a:lnTo>
                        <a:pt x="464" y="882"/>
                      </a:lnTo>
                      <a:lnTo>
                        <a:pt x="458" y="862"/>
                      </a:lnTo>
                      <a:lnTo>
                        <a:pt x="456" y="848"/>
                      </a:lnTo>
                      <a:lnTo>
                        <a:pt x="456" y="848"/>
                      </a:lnTo>
                      <a:lnTo>
                        <a:pt x="456" y="844"/>
                      </a:lnTo>
                      <a:lnTo>
                        <a:pt x="458" y="840"/>
                      </a:lnTo>
                      <a:lnTo>
                        <a:pt x="464" y="834"/>
                      </a:lnTo>
                      <a:lnTo>
                        <a:pt x="470" y="828"/>
                      </a:lnTo>
                      <a:lnTo>
                        <a:pt x="492" y="814"/>
                      </a:lnTo>
                      <a:lnTo>
                        <a:pt x="520" y="796"/>
                      </a:lnTo>
                      <a:lnTo>
                        <a:pt x="520" y="796"/>
                      </a:lnTo>
                      <a:lnTo>
                        <a:pt x="520" y="796"/>
                      </a:lnTo>
                      <a:lnTo>
                        <a:pt x="560" y="776"/>
                      </a:lnTo>
                      <a:lnTo>
                        <a:pt x="574" y="768"/>
                      </a:lnTo>
                      <a:lnTo>
                        <a:pt x="582" y="760"/>
                      </a:lnTo>
                      <a:lnTo>
                        <a:pt x="582" y="760"/>
                      </a:lnTo>
                      <a:lnTo>
                        <a:pt x="578" y="742"/>
                      </a:lnTo>
                      <a:lnTo>
                        <a:pt x="576" y="728"/>
                      </a:lnTo>
                      <a:lnTo>
                        <a:pt x="580" y="718"/>
                      </a:lnTo>
                      <a:lnTo>
                        <a:pt x="582" y="714"/>
                      </a:lnTo>
                      <a:lnTo>
                        <a:pt x="586" y="710"/>
                      </a:lnTo>
                      <a:lnTo>
                        <a:pt x="586" y="710"/>
                      </a:lnTo>
                      <a:lnTo>
                        <a:pt x="586" y="710"/>
                      </a:lnTo>
                      <a:lnTo>
                        <a:pt x="598" y="704"/>
                      </a:lnTo>
                      <a:lnTo>
                        <a:pt x="624" y="694"/>
                      </a:lnTo>
                      <a:lnTo>
                        <a:pt x="622" y="694"/>
                      </a:lnTo>
                      <a:lnTo>
                        <a:pt x="622" y="694"/>
                      </a:lnTo>
                      <a:lnTo>
                        <a:pt x="628" y="692"/>
                      </a:lnTo>
                      <a:lnTo>
                        <a:pt x="634" y="686"/>
                      </a:lnTo>
                      <a:lnTo>
                        <a:pt x="644" y="672"/>
                      </a:lnTo>
                      <a:lnTo>
                        <a:pt x="644" y="672"/>
                      </a:lnTo>
                      <a:lnTo>
                        <a:pt x="656" y="658"/>
                      </a:lnTo>
                      <a:lnTo>
                        <a:pt x="666" y="648"/>
                      </a:lnTo>
                      <a:lnTo>
                        <a:pt x="666" y="648"/>
                      </a:lnTo>
                      <a:lnTo>
                        <a:pt x="674" y="620"/>
                      </a:lnTo>
                      <a:lnTo>
                        <a:pt x="678" y="606"/>
                      </a:lnTo>
                      <a:lnTo>
                        <a:pt x="678" y="606"/>
                      </a:lnTo>
                      <a:lnTo>
                        <a:pt x="674" y="602"/>
                      </a:lnTo>
                      <a:lnTo>
                        <a:pt x="666" y="592"/>
                      </a:lnTo>
                      <a:lnTo>
                        <a:pt x="666" y="592"/>
                      </a:lnTo>
                      <a:lnTo>
                        <a:pt x="664" y="590"/>
                      </a:lnTo>
                      <a:lnTo>
                        <a:pt x="654" y="568"/>
                      </a:lnTo>
                      <a:lnTo>
                        <a:pt x="654" y="568"/>
                      </a:lnTo>
                      <a:lnTo>
                        <a:pt x="652" y="564"/>
                      </a:lnTo>
                      <a:lnTo>
                        <a:pt x="654" y="562"/>
                      </a:lnTo>
                      <a:lnTo>
                        <a:pt x="654" y="562"/>
                      </a:lnTo>
                      <a:lnTo>
                        <a:pt x="654" y="558"/>
                      </a:lnTo>
                      <a:lnTo>
                        <a:pt x="654" y="556"/>
                      </a:lnTo>
                      <a:lnTo>
                        <a:pt x="654" y="556"/>
                      </a:lnTo>
                      <a:lnTo>
                        <a:pt x="654" y="550"/>
                      </a:lnTo>
                      <a:lnTo>
                        <a:pt x="654" y="550"/>
                      </a:lnTo>
                      <a:lnTo>
                        <a:pt x="654" y="546"/>
                      </a:lnTo>
                      <a:lnTo>
                        <a:pt x="654" y="542"/>
                      </a:lnTo>
                      <a:lnTo>
                        <a:pt x="654" y="542"/>
                      </a:lnTo>
                      <a:lnTo>
                        <a:pt x="660" y="532"/>
                      </a:lnTo>
                      <a:lnTo>
                        <a:pt x="668" y="526"/>
                      </a:lnTo>
                      <a:lnTo>
                        <a:pt x="676" y="524"/>
                      </a:lnTo>
                      <a:lnTo>
                        <a:pt x="684" y="524"/>
                      </a:lnTo>
                      <a:lnTo>
                        <a:pt x="686" y="524"/>
                      </a:lnTo>
                      <a:lnTo>
                        <a:pt x="686" y="524"/>
                      </a:lnTo>
                      <a:lnTo>
                        <a:pt x="696" y="496"/>
                      </a:lnTo>
                      <a:lnTo>
                        <a:pt x="696" y="496"/>
                      </a:lnTo>
                      <a:lnTo>
                        <a:pt x="702" y="480"/>
                      </a:lnTo>
                      <a:lnTo>
                        <a:pt x="702" y="480"/>
                      </a:lnTo>
                      <a:lnTo>
                        <a:pt x="704" y="472"/>
                      </a:lnTo>
                      <a:lnTo>
                        <a:pt x="706" y="464"/>
                      </a:lnTo>
                      <a:lnTo>
                        <a:pt x="714" y="460"/>
                      </a:lnTo>
                      <a:lnTo>
                        <a:pt x="724" y="458"/>
                      </a:lnTo>
                      <a:lnTo>
                        <a:pt x="724" y="458"/>
                      </a:lnTo>
                      <a:lnTo>
                        <a:pt x="730" y="458"/>
                      </a:lnTo>
                      <a:lnTo>
                        <a:pt x="730" y="458"/>
                      </a:lnTo>
                      <a:lnTo>
                        <a:pt x="728" y="454"/>
                      </a:lnTo>
                      <a:lnTo>
                        <a:pt x="730" y="450"/>
                      </a:lnTo>
                      <a:lnTo>
                        <a:pt x="736" y="436"/>
                      </a:lnTo>
                      <a:lnTo>
                        <a:pt x="748" y="408"/>
                      </a:lnTo>
                      <a:lnTo>
                        <a:pt x="748" y="408"/>
                      </a:lnTo>
                      <a:lnTo>
                        <a:pt x="748" y="404"/>
                      </a:lnTo>
                      <a:lnTo>
                        <a:pt x="750" y="398"/>
                      </a:lnTo>
                      <a:lnTo>
                        <a:pt x="756" y="394"/>
                      </a:lnTo>
                      <a:lnTo>
                        <a:pt x="762" y="388"/>
                      </a:lnTo>
                      <a:lnTo>
                        <a:pt x="780" y="378"/>
                      </a:lnTo>
                      <a:lnTo>
                        <a:pt x="806" y="368"/>
                      </a:lnTo>
                      <a:lnTo>
                        <a:pt x="806" y="368"/>
                      </a:lnTo>
                      <a:lnTo>
                        <a:pt x="834" y="358"/>
                      </a:lnTo>
                      <a:lnTo>
                        <a:pt x="856" y="348"/>
                      </a:lnTo>
                      <a:lnTo>
                        <a:pt x="872" y="338"/>
                      </a:lnTo>
                      <a:lnTo>
                        <a:pt x="886" y="328"/>
                      </a:lnTo>
                      <a:lnTo>
                        <a:pt x="888" y="328"/>
                      </a:lnTo>
                      <a:lnTo>
                        <a:pt x="888" y="328"/>
                      </a:lnTo>
                      <a:lnTo>
                        <a:pt x="882" y="306"/>
                      </a:lnTo>
                      <a:lnTo>
                        <a:pt x="882" y="306"/>
                      </a:lnTo>
                      <a:lnTo>
                        <a:pt x="878" y="292"/>
                      </a:lnTo>
                      <a:lnTo>
                        <a:pt x="870" y="278"/>
                      </a:lnTo>
                      <a:lnTo>
                        <a:pt x="858" y="264"/>
                      </a:lnTo>
                      <a:lnTo>
                        <a:pt x="844" y="248"/>
                      </a:lnTo>
                      <a:lnTo>
                        <a:pt x="844" y="248"/>
                      </a:lnTo>
                      <a:lnTo>
                        <a:pt x="826" y="230"/>
                      </a:lnTo>
                      <a:lnTo>
                        <a:pt x="812" y="212"/>
                      </a:lnTo>
                      <a:lnTo>
                        <a:pt x="812" y="212"/>
                      </a:lnTo>
                      <a:lnTo>
                        <a:pt x="804" y="196"/>
                      </a:lnTo>
                      <a:lnTo>
                        <a:pt x="796" y="182"/>
                      </a:lnTo>
                      <a:lnTo>
                        <a:pt x="740" y="126"/>
                      </a:lnTo>
                      <a:lnTo>
                        <a:pt x="740" y="126"/>
                      </a:lnTo>
                      <a:lnTo>
                        <a:pt x="732" y="104"/>
                      </a:lnTo>
                      <a:lnTo>
                        <a:pt x="726" y="82"/>
                      </a:lnTo>
                      <a:lnTo>
                        <a:pt x="724" y="62"/>
                      </a:lnTo>
                      <a:lnTo>
                        <a:pt x="724" y="42"/>
                      </a:lnTo>
                      <a:lnTo>
                        <a:pt x="724" y="42"/>
                      </a:lnTo>
                      <a:lnTo>
                        <a:pt x="708" y="44"/>
                      </a:lnTo>
                      <a:lnTo>
                        <a:pt x="692" y="42"/>
                      </a:lnTo>
                      <a:lnTo>
                        <a:pt x="676" y="36"/>
                      </a:lnTo>
                      <a:lnTo>
                        <a:pt x="658" y="26"/>
                      </a:lnTo>
                      <a:lnTo>
                        <a:pt x="658" y="26"/>
                      </a:lnTo>
                      <a:lnTo>
                        <a:pt x="642" y="14"/>
                      </a:lnTo>
                      <a:lnTo>
                        <a:pt x="628" y="6"/>
                      </a:lnTo>
                      <a:lnTo>
                        <a:pt x="616" y="2"/>
                      </a:lnTo>
                      <a:lnTo>
                        <a:pt x="608" y="0"/>
                      </a:lnTo>
                      <a:lnTo>
                        <a:pt x="608" y="0"/>
                      </a:lnTo>
                      <a:lnTo>
                        <a:pt x="586" y="2"/>
                      </a:lnTo>
                      <a:lnTo>
                        <a:pt x="578" y="4"/>
                      </a:lnTo>
                      <a:lnTo>
                        <a:pt x="570" y="6"/>
                      </a:lnTo>
                      <a:lnTo>
                        <a:pt x="564" y="10"/>
                      </a:lnTo>
                      <a:lnTo>
                        <a:pt x="560" y="16"/>
                      </a:lnTo>
                      <a:lnTo>
                        <a:pt x="556" y="20"/>
                      </a:lnTo>
                      <a:lnTo>
                        <a:pt x="554" y="28"/>
                      </a:lnTo>
                      <a:lnTo>
                        <a:pt x="554" y="28"/>
                      </a:lnTo>
                      <a:lnTo>
                        <a:pt x="544" y="72"/>
                      </a:lnTo>
                      <a:lnTo>
                        <a:pt x="538" y="88"/>
                      </a:lnTo>
                      <a:lnTo>
                        <a:pt x="534" y="98"/>
                      </a:lnTo>
                      <a:lnTo>
                        <a:pt x="534" y="98"/>
                      </a:lnTo>
                      <a:lnTo>
                        <a:pt x="526" y="104"/>
                      </a:lnTo>
                      <a:lnTo>
                        <a:pt x="514" y="112"/>
                      </a:lnTo>
                      <a:lnTo>
                        <a:pt x="498" y="120"/>
                      </a:lnTo>
                      <a:lnTo>
                        <a:pt x="478" y="128"/>
                      </a:lnTo>
                      <a:lnTo>
                        <a:pt x="478" y="128"/>
                      </a:lnTo>
                      <a:lnTo>
                        <a:pt x="426" y="146"/>
                      </a:lnTo>
                      <a:lnTo>
                        <a:pt x="392" y="162"/>
                      </a:lnTo>
                      <a:lnTo>
                        <a:pt x="392" y="162"/>
                      </a:lnTo>
                      <a:lnTo>
                        <a:pt x="354" y="168"/>
                      </a:lnTo>
                      <a:lnTo>
                        <a:pt x="328" y="172"/>
                      </a:lnTo>
                      <a:lnTo>
                        <a:pt x="328" y="172"/>
                      </a:lnTo>
                      <a:lnTo>
                        <a:pt x="312" y="178"/>
                      </a:lnTo>
                      <a:lnTo>
                        <a:pt x="296" y="186"/>
                      </a:lnTo>
                      <a:lnTo>
                        <a:pt x="284" y="198"/>
                      </a:lnTo>
                      <a:lnTo>
                        <a:pt x="274" y="214"/>
                      </a:lnTo>
                      <a:lnTo>
                        <a:pt x="274" y="214"/>
                      </a:lnTo>
                      <a:lnTo>
                        <a:pt x="264" y="232"/>
                      </a:lnTo>
                      <a:lnTo>
                        <a:pt x="258" y="252"/>
                      </a:lnTo>
                      <a:lnTo>
                        <a:pt x="258" y="252"/>
                      </a:lnTo>
                      <a:lnTo>
                        <a:pt x="254" y="274"/>
                      </a:lnTo>
                      <a:lnTo>
                        <a:pt x="248" y="288"/>
                      </a:lnTo>
                      <a:lnTo>
                        <a:pt x="248" y="2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Freeform 25">
                  <a:extLst>
                    <a:ext uri="{FF2B5EF4-FFF2-40B4-BE49-F238E27FC236}">
                      <a16:creationId xmlns:a16="http://schemas.microsoft.com/office/drawing/2014/main" id="{50D935A9-AFE4-4944-AED6-66DB037D5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520"/>
                  <a:ext cx="1324" cy="1036"/>
                </a:xfrm>
                <a:custGeom>
                  <a:avLst/>
                  <a:gdLst>
                    <a:gd name="T0" fmla="*/ 440 w 1324"/>
                    <a:gd name="T1" fmla="*/ 0 h 1036"/>
                    <a:gd name="T2" fmla="*/ 384 w 1324"/>
                    <a:gd name="T3" fmla="*/ 20 h 1036"/>
                    <a:gd name="T4" fmla="*/ 372 w 1324"/>
                    <a:gd name="T5" fmla="*/ 80 h 1036"/>
                    <a:gd name="T6" fmla="*/ 380 w 1324"/>
                    <a:gd name="T7" fmla="*/ 128 h 1036"/>
                    <a:gd name="T8" fmla="*/ 416 w 1324"/>
                    <a:gd name="T9" fmla="*/ 146 h 1036"/>
                    <a:gd name="T10" fmla="*/ 424 w 1324"/>
                    <a:gd name="T11" fmla="*/ 170 h 1036"/>
                    <a:gd name="T12" fmla="*/ 348 w 1324"/>
                    <a:gd name="T13" fmla="*/ 246 h 1036"/>
                    <a:gd name="T14" fmla="*/ 304 w 1324"/>
                    <a:gd name="T15" fmla="*/ 340 h 1036"/>
                    <a:gd name="T16" fmla="*/ 262 w 1324"/>
                    <a:gd name="T17" fmla="*/ 334 h 1036"/>
                    <a:gd name="T18" fmla="*/ 200 w 1324"/>
                    <a:gd name="T19" fmla="*/ 390 h 1036"/>
                    <a:gd name="T20" fmla="*/ 180 w 1324"/>
                    <a:gd name="T21" fmla="*/ 410 h 1036"/>
                    <a:gd name="T22" fmla="*/ 184 w 1324"/>
                    <a:gd name="T23" fmla="*/ 446 h 1036"/>
                    <a:gd name="T24" fmla="*/ 138 w 1324"/>
                    <a:gd name="T25" fmla="*/ 466 h 1036"/>
                    <a:gd name="T26" fmla="*/ 120 w 1324"/>
                    <a:gd name="T27" fmla="*/ 494 h 1036"/>
                    <a:gd name="T28" fmla="*/ 148 w 1324"/>
                    <a:gd name="T29" fmla="*/ 558 h 1036"/>
                    <a:gd name="T30" fmla="*/ 96 w 1324"/>
                    <a:gd name="T31" fmla="*/ 608 h 1036"/>
                    <a:gd name="T32" fmla="*/ 48 w 1324"/>
                    <a:gd name="T33" fmla="*/ 622 h 1036"/>
                    <a:gd name="T34" fmla="*/ 8 w 1324"/>
                    <a:gd name="T35" fmla="*/ 634 h 1036"/>
                    <a:gd name="T36" fmla="*/ 88 w 1324"/>
                    <a:gd name="T37" fmla="*/ 710 h 1036"/>
                    <a:gd name="T38" fmla="*/ 172 w 1324"/>
                    <a:gd name="T39" fmla="*/ 756 h 1036"/>
                    <a:gd name="T40" fmla="*/ 220 w 1324"/>
                    <a:gd name="T41" fmla="*/ 762 h 1036"/>
                    <a:gd name="T42" fmla="*/ 266 w 1324"/>
                    <a:gd name="T43" fmla="*/ 780 h 1036"/>
                    <a:gd name="T44" fmla="*/ 310 w 1324"/>
                    <a:gd name="T45" fmla="*/ 832 h 1036"/>
                    <a:gd name="T46" fmla="*/ 354 w 1324"/>
                    <a:gd name="T47" fmla="*/ 850 h 1036"/>
                    <a:gd name="T48" fmla="*/ 524 w 1324"/>
                    <a:gd name="T49" fmla="*/ 800 h 1036"/>
                    <a:gd name="T50" fmla="*/ 594 w 1324"/>
                    <a:gd name="T51" fmla="*/ 822 h 1036"/>
                    <a:gd name="T52" fmla="*/ 632 w 1324"/>
                    <a:gd name="T53" fmla="*/ 820 h 1036"/>
                    <a:gd name="T54" fmla="*/ 644 w 1324"/>
                    <a:gd name="T55" fmla="*/ 758 h 1036"/>
                    <a:gd name="T56" fmla="*/ 678 w 1324"/>
                    <a:gd name="T57" fmla="*/ 726 h 1036"/>
                    <a:gd name="T58" fmla="*/ 712 w 1324"/>
                    <a:gd name="T59" fmla="*/ 730 h 1036"/>
                    <a:gd name="T60" fmla="*/ 764 w 1324"/>
                    <a:gd name="T61" fmla="*/ 790 h 1036"/>
                    <a:gd name="T62" fmla="*/ 738 w 1324"/>
                    <a:gd name="T63" fmla="*/ 852 h 1036"/>
                    <a:gd name="T64" fmla="*/ 764 w 1324"/>
                    <a:gd name="T65" fmla="*/ 890 h 1036"/>
                    <a:gd name="T66" fmla="*/ 812 w 1324"/>
                    <a:gd name="T67" fmla="*/ 952 h 1036"/>
                    <a:gd name="T68" fmla="*/ 842 w 1324"/>
                    <a:gd name="T69" fmla="*/ 1018 h 1036"/>
                    <a:gd name="T70" fmla="*/ 920 w 1324"/>
                    <a:gd name="T71" fmla="*/ 1016 h 1036"/>
                    <a:gd name="T72" fmla="*/ 948 w 1324"/>
                    <a:gd name="T73" fmla="*/ 990 h 1036"/>
                    <a:gd name="T74" fmla="*/ 1006 w 1324"/>
                    <a:gd name="T75" fmla="*/ 992 h 1036"/>
                    <a:gd name="T76" fmla="*/ 1014 w 1324"/>
                    <a:gd name="T77" fmla="*/ 978 h 1036"/>
                    <a:gd name="T78" fmla="*/ 1038 w 1324"/>
                    <a:gd name="T79" fmla="*/ 934 h 1036"/>
                    <a:gd name="T80" fmla="*/ 1048 w 1324"/>
                    <a:gd name="T81" fmla="*/ 914 h 1036"/>
                    <a:gd name="T82" fmla="*/ 1030 w 1324"/>
                    <a:gd name="T83" fmla="*/ 818 h 1036"/>
                    <a:gd name="T84" fmla="*/ 1012 w 1324"/>
                    <a:gd name="T85" fmla="*/ 722 h 1036"/>
                    <a:gd name="T86" fmla="*/ 1040 w 1324"/>
                    <a:gd name="T87" fmla="*/ 698 h 1036"/>
                    <a:gd name="T88" fmla="*/ 1102 w 1324"/>
                    <a:gd name="T89" fmla="*/ 700 h 1036"/>
                    <a:gd name="T90" fmla="*/ 1220 w 1324"/>
                    <a:gd name="T91" fmla="*/ 752 h 1036"/>
                    <a:gd name="T92" fmla="*/ 1300 w 1324"/>
                    <a:gd name="T93" fmla="*/ 758 h 1036"/>
                    <a:gd name="T94" fmla="*/ 1324 w 1324"/>
                    <a:gd name="T95" fmla="*/ 708 h 1036"/>
                    <a:gd name="T96" fmla="*/ 1254 w 1324"/>
                    <a:gd name="T97" fmla="*/ 666 h 1036"/>
                    <a:gd name="T98" fmla="*/ 1144 w 1324"/>
                    <a:gd name="T99" fmla="*/ 566 h 1036"/>
                    <a:gd name="T100" fmla="*/ 1028 w 1324"/>
                    <a:gd name="T101" fmla="*/ 500 h 1036"/>
                    <a:gd name="T102" fmla="*/ 992 w 1324"/>
                    <a:gd name="T103" fmla="*/ 462 h 1036"/>
                    <a:gd name="T104" fmla="*/ 976 w 1324"/>
                    <a:gd name="T105" fmla="*/ 382 h 1036"/>
                    <a:gd name="T106" fmla="*/ 896 w 1324"/>
                    <a:gd name="T107" fmla="*/ 360 h 1036"/>
                    <a:gd name="T108" fmla="*/ 848 w 1324"/>
                    <a:gd name="T109" fmla="*/ 320 h 1036"/>
                    <a:gd name="T110" fmla="*/ 760 w 1324"/>
                    <a:gd name="T111" fmla="*/ 276 h 1036"/>
                    <a:gd name="T112" fmla="*/ 710 w 1324"/>
                    <a:gd name="T113" fmla="*/ 228 h 1036"/>
                    <a:gd name="T114" fmla="*/ 574 w 1324"/>
                    <a:gd name="T115" fmla="*/ 122 h 1036"/>
                    <a:gd name="T116" fmla="*/ 512 w 1324"/>
                    <a:gd name="T117" fmla="*/ 74 h 1036"/>
                    <a:gd name="T118" fmla="*/ 472 w 1324"/>
                    <a:gd name="T119" fmla="*/ 26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24" h="1036">
                      <a:moveTo>
                        <a:pt x="472" y="26"/>
                      </a:moveTo>
                      <a:lnTo>
                        <a:pt x="472" y="26"/>
                      </a:lnTo>
                      <a:lnTo>
                        <a:pt x="448" y="6"/>
                      </a:lnTo>
                      <a:lnTo>
                        <a:pt x="440" y="0"/>
                      </a:lnTo>
                      <a:lnTo>
                        <a:pt x="440" y="0"/>
                      </a:lnTo>
                      <a:lnTo>
                        <a:pt x="420" y="0"/>
                      </a:lnTo>
                      <a:lnTo>
                        <a:pt x="404" y="4"/>
                      </a:lnTo>
                      <a:lnTo>
                        <a:pt x="392" y="10"/>
                      </a:lnTo>
                      <a:lnTo>
                        <a:pt x="388" y="16"/>
                      </a:lnTo>
                      <a:lnTo>
                        <a:pt x="384" y="20"/>
                      </a:lnTo>
                      <a:lnTo>
                        <a:pt x="384" y="20"/>
                      </a:lnTo>
                      <a:lnTo>
                        <a:pt x="380" y="30"/>
                      </a:lnTo>
                      <a:lnTo>
                        <a:pt x="376" y="42"/>
                      </a:lnTo>
                      <a:lnTo>
                        <a:pt x="374" y="60"/>
                      </a:lnTo>
                      <a:lnTo>
                        <a:pt x="372" y="80"/>
                      </a:lnTo>
                      <a:lnTo>
                        <a:pt x="372" y="80"/>
                      </a:lnTo>
                      <a:lnTo>
                        <a:pt x="374" y="98"/>
                      </a:lnTo>
                      <a:lnTo>
                        <a:pt x="374" y="112"/>
                      </a:lnTo>
                      <a:lnTo>
                        <a:pt x="376" y="122"/>
                      </a:lnTo>
                      <a:lnTo>
                        <a:pt x="380" y="128"/>
                      </a:lnTo>
                      <a:lnTo>
                        <a:pt x="380" y="128"/>
                      </a:lnTo>
                      <a:lnTo>
                        <a:pt x="388" y="134"/>
                      </a:lnTo>
                      <a:lnTo>
                        <a:pt x="408" y="142"/>
                      </a:lnTo>
                      <a:lnTo>
                        <a:pt x="408" y="142"/>
                      </a:lnTo>
                      <a:lnTo>
                        <a:pt x="416" y="146"/>
                      </a:lnTo>
                      <a:lnTo>
                        <a:pt x="422" y="150"/>
                      </a:lnTo>
                      <a:lnTo>
                        <a:pt x="424" y="158"/>
                      </a:lnTo>
                      <a:lnTo>
                        <a:pt x="426" y="166"/>
                      </a:lnTo>
                      <a:lnTo>
                        <a:pt x="426" y="166"/>
                      </a:lnTo>
                      <a:lnTo>
                        <a:pt x="424" y="170"/>
                      </a:lnTo>
                      <a:lnTo>
                        <a:pt x="422" y="176"/>
                      </a:lnTo>
                      <a:lnTo>
                        <a:pt x="406" y="192"/>
                      </a:lnTo>
                      <a:lnTo>
                        <a:pt x="382" y="216"/>
                      </a:lnTo>
                      <a:lnTo>
                        <a:pt x="348" y="246"/>
                      </a:lnTo>
                      <a:lnTo>
                        <a:pt x="348" y="246"/>
                      </a:lnTo>
                      <a:lnTo>
                        <a:pt x="334" y="288"/>
                      </a:lnTo>
                      <a:lnTo>
                        <a:pt x="322" y="316"/>
                      </a:lnTo>
                      <a:lnTo>
                        <a:pt x="312" y="334"/>
                      </a:lnTo>
                      <a:lnTo>
                        <a:pt x="308" y="338"/>
                      </a:lnTo>
                      <a:lnTo>
                        <a:pt x="304" y="340"/>
                      </a:lnTo>
                      <a:lnTo>
                        <a:pt x="304" y="340"/>
                      </a:lnTo>
                      <a:lnTo>
                        <a:pt x="284" y="334"/>
                      </a:lnTo>
                      <a:lnTo>
                        <a:pt x="272" y="332"/>
                      </a:lnTo>
                      <a:lnTo>
                        <a:pt x="272" y="332"/>
                      </a:lnTo>
                      <a:lnTo>
                        <a:pt x="262" y="334"/>
                      </a:lnTo>
                      <a:lnTo>
                        <a:pt x="252" y="342"/>
                      </a:lnTo>
                      <a:lnTo>
                        <a:pt x="240" y="352"/>
                      </a:lnTo>
                      <a:lnTo>
                        <a:pt x="228" y="366"/>
                      </a:lnTo>
                      <a:lnTo>
                        <a:pt x="228" y="366"/>
                      </a:lnTo>
                      <a:lnTo>
                        <a:pt x="200" y="390"/>
                      </a:lnTo>
                      <a:lnTo>
                        <a:pt x="200" y="390"/>
                      </a:lnTo>
                      <a:lnTo>
                        <a:pt x="190" y="396"/>
                      </a:lnTo>
                      <a:lnTo>
                        <a:pt x="184" y="400"/>
                      </a:lnTo>
                      <a:lnTo>
                        <a:pt x="180" y="406"/>
                      </a:lnTo>
                      <a:lnTo>
                        <a:pt x="180" y="410"/>
                      </a:lnTo>
                      <a:lnTo>
                        <a:pt x="180" y="410"/>
                      </a:lnTo>
                      <a:lnTo>
                        <a:pt x="182" y="422"/>
                      </a:lnTo>
                      <a:lnTo>
                        <a:pt x="186" y="438"/>
                      </a:lnTo>
                      <a:lnTo>
                        <a:pt x="186" y="438"/>
                      </a:lnTo>
                      <a:lnTo>
                        <a:pt x="184" y="446"/>
                      </a:lnTo>
                      <a:lnTo>
                        <a:pt x="178" y="454"/>
                      </a:lnTo>
                      <a:lnTo>
                        <a:pt x="168" y="460"/>
                      </a:lnTo>
                      <a:lnTo>
                        <a:pt x="152" y="462"/>
                      </a:lnTo>
                      <a:lnTo>
                        <a:pt x="152" y="462"/>
                      </a:lnTo>
                      <a:lnTo>
                        <a:pt x="138" y="466"/>
                      </a:lnTo>
                      <a:lnTo>
                        <a:pt x="128" y="474"/>
                      </a:lnTo>
                      <a:lnTo>
                        <a:pt x="124" y="478"/>
                      </a:lnTo>
                      <a:lnTo>
                        <a:pt x="122" y="484"/>
                      </a:lnTo>
                      <a:lnTo>
                        <a:pt x="120" y="494"/>
                      </a:lnTo>
                      <a:lnTo>
                        <a:pt x="120" y="494"/>
                      </a:lnTo>
                      <a:lnTo>
                        <a:pt x="120" y="502"/>
                      </a:lnTo>
                      <a:lnTo>
                        <a:pt x="124" y="510"/>
                      </a:lnTo>
                      <a:lnTo>
                        <a:pt x="136" y="532"/>
                      </a:lnTo>
                      <a:lnTo>
                        <a:pt x="136" y="532"/>
                      </a:lnTo>
                      <a:lnTo>
                        <a:pt x="148" y="558"/>
                      </a:lnTo>
                      <a:lnTo>
                        <a:pt x="150" y="570"/>
                      </a:lnTo>
                      <a:lnTo>
                        <a:pt x="152" y="580"/>
                      </a:lnTo>
                      <a:lnTo>
                        <a:pt x="82" y="580"/>
                      </a:lnTo>
                      <a:lnTo>
                        <a:pt x="82" y="600"/>
                      </a:lnTo>
                      <a:lnTo>
                        <a:pt x="96" y="608"/>
                      </a:lnTo>
                      <a:lnTo>
                        <a:pt x="90" y="614"/>
                      </a:lnTo>
                      <a:lnTo>
                        <a:pt x="90" y="614"/>
                      </a:lnTo>
                      <a:lnTo>
                        <a:pt x="64" y="626"/>
                      </a:lnTo>
                      <a:lnTo>
                        <a:pt x="64" y="626"/>
                      </a:lnTo>
                      <a:lnTo>
                        <a:pt x="48" y="622"/>
                      </a:lnTo>
                      <a:lnTo>
                        <a:pt x="34" y="620"/>
                      </a:lnTo>
                      <a:lnTo>
                        <a:pt x="34" y="620"/>
                      </a:lnTo>
                      <a:lnTo>
                        <a:pt x="26" y="622"/>
                      </a:lnTo>
                      <a:lnTo>
                        <a:pt x="16" y="626"/>
                      </a:lnTo>
                      <a:lnTo>
                        <a:pt x="8" y="634"/>
                      </a:lnTo>
                      <a:lnTo>
                        <a:pt x="0" y="642"/>
                      </a:lnTo>
                      <a:lnTo>
                        <a:pt x="0" y="642"/>
                      </a:lnTo>
                      <a:lnTo>
                        <a:pt x="36" y="674"/>
                      </a:lnTo>
                      <a:lnTo>
                        <a:pt x="88" y="710"/>
                      </a:lnTo>
                      <a:lnTo>
                        <a:pt x="88" y="710"/>
                      </a:lnTo>
                      <a:lnTo>
                        <a:pt x="106" y="724"/>
                      </a:lnTo>
                      <a:lnTo>
                        <a:pt x="128" y="734"/>
                      </a:lnTo>
                      <a:lnTo>
                        <a:pt x="128" y="734"/>
                      </a:lnTo>
                      <a:lnTo>
                        <a:pt x="154" y="744"/>
                      </a:lnTo>
                      <a:lnTo>
                        <a:pt x="172" y="756"/>
                      </a:lnTo>
                      <a:lnTo>
                        <a:pt x="172" y="756"/>
                      </a:lnTo>
                      <a:lnTo>
                        <a:pt x="180" y="760"/>
                      </a:lnTo>
                      <a:lnTo>
                        <a:pt x="190" y="762"/>
                      </a:lnTo>
                      <a:lnTo>
                        <a:pt x="202" y="762"/>
                      </a:lnTo>
                      <a:lnTo>
                        <a:pt x="220" y="762"/>
                      </a:lnTo>
                      <a:lnTo>
                        <a:pt x="220" y="762"/>
                      </a:lnTo>
                      <a:lnTo>
                        <a:pt x="234" y="764"/>
                      </a:lnTo>
                      <a:lnTo>
                        <a:pt x="246" y="766"/>
                      </a:lnTo>
                      <a:lnTo>
                        <a:pt x="258" y="772"/>
                      </a:lnTo>
                      <a:lnTo>
                        <a:pt x="266" y="780"/>
                      </a:lnTo>
                      <a:lnTo>
                        <a:pt x="266" y="780"/>
                      </a:lnTo>
                      <a:lnTo>
                        <a:pt x="276" y="792"/>
                      </a:lnTo>
                      <a:lnTo>
                        <a:pt x="296" y="818"/>
                      </a:lnTo>
                      <a:lnTo>
                        <a:pt x="296" y="818"/>
                      </a:lnTo>
                      <a:lnTo>
                        <a:pt x="310" y="832"/>
                      </a:lnTo>
                      <a:lnTo>
                        <a:pt x="322" y="842"/>
                      </a:lnTo>
                      <a:lnTo>
                        <a:pt x="334" y="850"/>
                      </a:lnTo>
                      <a:lnTo>
                        <a:pt x="344" y="852"/>
                      </a:lnTo>
                      <a:lnTo>
                        <a:pt x="344" y="852"/>
                      </a:lnTo>
                      <a:lnTo>
                        <a:pt x="354" y="850"/>
                      </a:lnTo>
                      <a:lnTo>
                        <a:pt x="362" y="848"/>
                      </a:lnTo>
                      <a:lnTo>
                        <a:pt x="362" y="848"/>
                      </a:lnTo>
                      <a:lnTo>
                        <a:pt x="484" y="798"/>
                      </a:lnTo>
                      <a:lnTo>
                        <a:pt x="484" y="798"/>
                      </a:lnTo>
                      <a:lnTo>
                        <a:pt x="524" y="800"/>
                      </a:lnTo>
                      <a:lnTo>
                        <a:pt x="542" y="802"/>
                      </a:lnTo>
                      <a:lnTo>
                        <a:pt x="558" y="806"/>
                      </a:lnTo>
                      <a:lnTo>
                        <a:pt x="572" y="810"/>
                      </a:lnTo>
                      <a:lnTo>
                        <a:pt x="584" y="816"/>
                      </a:lnTo>
                      <a:lnTo>
                        <a:pt x="594" y="822"/>
                      </a:lnTo>
                      <a:lnTo>
                        <a:pt x="602" y="830"/>
                      </a:lnTo>
                      <a:lnTo>
                        <a:pt x="602" y="830"/>
                      </a:lnTo>
                      <a:lnTo>
                        <a:pt x="620" y="842"/>
                      </a:lnTo>
                      <a:lnTo>
                        <a:pt x="620" y="842"/>
                      </a:lnTo>
                      <a:lnTo>
                        <a:pt x="632" y="820"/>
                      </a:lnTo>
                      <a:lnTo>
                        <a:pt x="640" y="800"/>
                      </a:lnTo>
                      <a:lnTo>
                        <a:pt x="640" y="800"/>
                      </a:lnTo>
                      <a:lnTo>
                        <a:pt x="640" y="784"/>
                      </a:lnTo>
                      <a:lnTo>
                        <a:pt x="642" y="770"/>
                      </a:lnTo>
                      <a:lnTo>
                        <a:pt x="644" y="758"/>
                      </a:lnTo>
                      <a:lnTo>
                        <a:pt x="648" y="746"/>
                      </a:lnTo>
                      <a:lnTo>
                        <a:pt x="648" y="746"/>
                      </a:lnTo>
                      <a:lnTo>
                        <a:pt x="656" y="736"/>
                      </a:lnTo>
                      <a:lnTo>
                        <a:pt x="666" y="730"/>
                      </a:lnTo>
                      <a:lnTo>
                        <a:pt x="678" y="726"/>
                      </a:lnTo>
                      <a:lnTo>
                        <a:pt x="690" y="724"/>
                      </a:lnTo>
                      <a:lnTo>
                        <a:pt x="690" y="724"/>
                      </a:lnTo>
                      <a:lnTo>
                        <a:pt x="698" y="724"/>
                      </a:lnTo>
                      <a:lnTo>
                        <a:pt x="704" y="726"/>
                      </a:lnTo>
                      <a:lnTo>
                        <a:pt x="712" y="730"/>
                      </a:lnTo>
                      <a:lnTo>
                        <a:pt x="720" y="736"/>
                      </a:lnTo>
                      <a:lnTo>
                        <a:pt x="738" y="756"/>
                      </a:lnTo>
                      <a:lnTo>
                        <a:pt x="762" y="782"/>
                      </a:lnTo>
                      <a:lnTo>
                        <a:pt x="762" y="782"/>
                      </a:lnTo>
                      <a:lnTo>
                        <a:pt x="764" y="790"/>
                      </a:lnTo>
                      <a:lnTo>
                        <a:pt x="764" y="790"/>
                      </a:lnTo>
                      <a:lnTo>
                        <a:pt x="762" y="798"/>
                      </a:lnTo>
                      <a:lnTo>
                        <a:pt x="762" y="798"/>
                      </a:lnTo>
                      <a:lnTo>
                        <a:pt x="746" y="832"/>
                      </a:lnTo>
                      <a:lnTo>
                        <a:pt x="738" y="852"/>
                      </a:lnTo>
                      <a:lnTo>
                        <a:pt x="738" y="852"/>
                      </a:lnTo>
                      <a:lnTo>
                        <a:pt x="742" y="860"/>
                      </a:lnTo>
                      <a:lnTo>
                        <a:pt x="746" y="870"/>
                      </a:lnTo>
                      <a:lnTo>
                        <a:pt x="754" y="878"/>
                      </a:lnTo>
                      <a:lnTo>
                        <a:pt x="764" y="890"/>
                      </a:lnTo>
                      <a:lnTo>
                        <a:pt x="764" y="890"/>
                      </a:lnTo>
                      <a:lnTo>
                        <a:pt x="782" y="906"/>
                      </a:lnTo>
                      <a:lnTo>
                        <a:pt x="796" y="920"/>
                      </a:lnTo>
                      <a:lnTo>
                        <a:pt x="806" y="936"/>
                      </a:lnTo>
                      <a:lnTo>
                        <a:pt x="812" y="952"/>
                      </a:lnTo>
                      <a:lnTo>
                        <a:pt x="812" y="952"/>
                      </a:lnTo>
                      <a:lnTo>
                        <a:pt x="826" y="992"/>
                      </a:lnTo>
                      <a:lnTo>
                        <a:pt x="830" y="1008"/>
                      </a:lnTo>
                      <a:lnTo>
                        <a:pt x="830" y="1008"/>
                      </a:lnTo>
                      <a:lnTo>
                        <a:pt x="842" y="1018"/>
                      </a:lnTo>
                      <a:lnTo>
                        <a:pt x="860" y="1024"/>
                      </a:lnTo>
                      <a:lnTo>
                        <a:pt x="884" y="1030"/>
                      </a:lnTo>
                      <a:lnTo>
                        <a:pt x="912" y="1036"/>
                      </a:lnTo>
                      <a:lnTo>
                        <a:pt x="912" y="1036"/>
                      </a:lnTo>
                      <a:lnTo>
                        <a:pt x="920" y="1016"/>
                      </a:lnTo>
                      <a:lnTo>
                        <a:pt x="928" y="1002"/>
                      </a:lnTo>
                      <a:lnTo>
                        <a:pt x="938" y="992"/>
                      </a:lnTo>
                      <a:lnTo>
                        <a:pt x="944" y="990"/>
                      </a:lnTo>
                      <a:lnTo>
                        <a:pt x="948" y="990"/>
                      </a:lnTo>
                      <a:lnTo>
                        <a:pt x="948" y="990"/>
                      </a:lnTo>
                      <a:lnTo>
                        <a:pt x="948" y="990"/>
                      </a:lnTo>
                      <a:lnTo>
                        <a:pt x="958" y="988"/>
                      </a:lnTo>
                      <a:lnTo>
                        <a:pt x="970" y="988"/>
                      </a:lnTo>
                      <a:lnTo>
                        <a:pt x="1006" y="992"/>
                      </a:lnTo>
                      <a:lnTo>
                        <a:pt x="1006" y="992"/>
                      </a:lnTo>
                      <a:lnTo>
                        <a:pt x="1014" y="992"/>
                      </a:lnTo>
                      <a:lnTo>
                        <a:pt x="1018" y="990"/>
                      </a:lnTo>
                      <a:lnTo>
                        <a:pt x="1018" y="990"/>
                      </a:lnTo>
                      <a:lnTo>
                        <a:pt x="1014" y="984"/>
                      </a:lnTo>
                      <a:lnTo>
                        <a:pt x="1014" y="978"/>
                      </a:lnTo>
                      <a:lnTo>
                        <a:pt x="1014" y="978"/>
                      </a:lnTo>
                      <a:lnTo>
                        <a:pt x="1014" y="964"/>
                      </a:lnTo>
                      <a:lnTo>
                        <a:pt x="1020" y="954"/>
                      </a:lnTo>
                      <a:lnTo>
                        <a:pt x="1026" y="944"/>
                      </a:lnTo>
                      <a:lnTo>
                        <a:pt x="1038" y="934"/>
                      </a:lnTo>
                      <a:lnTo>
                        <a:pt x="1038" y="934"/>
                      </a:lnTo>
                      <a:lnTo>
                        <a:pt x="1038" y="934"/>
                      </a:lnTo>
                      <a:lnTo>
                        <a:pt x="1046" y="924"/>
                      </a:lnTo>
                      <a:lnTo>
                        <a:pt x="1048" y="920"/>
                      </a:lnTo>
                      <a:lnTo>
                        <a:pt x="1048" y="914"/>
                      </a:lnTo>
                      <a:lnTo>
                        <a:pt x="1048" y="914"/>
                      </a:lnTo>
                      <a:lnTo>
                        <a:pt x="1048" y="900"/>
                      </a:lnTo>
                      <a:lnTo>
                        <a:pt x="1044" y="880"/>
                      </a:lnTo>
                      <a:lnTo>
                        <a:pt x="1030" y="818"/>
                      </a:lnTo>
                      <a:lnTo>
                        <a:pt x="1030" y="818"/>
                      </a:lnTo>
                      <a:lnTo>
                        <a:pt x="1014" y="754"/>
                      </a:lnTo>
                      <a:lnTo>
                        <a:pt x="1012" y="738"/>
                      </a:lnTo>
                      <a:lnTo>
                        <a:pt x="1010" y="732"/>
                      </a:lnTo>
                      <a:lnTo>
                        <a:pt x="1010" y="732"/>
                      </a:lnTo>
                      <a:lnTo>
                        <a:pt x="1012" y="722"/>
                      </a:lnTo>
                      <a:lnTo>
                        <a:pt x="1014" y="714"/>
                      </a:lnTo>
                      <a:lnTo>
                        <a:pt x="1022" y="708"/>
                      </a:lnTo>
                      <a:lnTo>
                        <a:pt x="1032" y="702"/>
                      </a:lnTo>
                      <a:lnTo>
                        <a:pt x="1032" y="702"/>
                      </a:lnTo>
                      <a:lnTo>
                        <a:pt x="1040" y="698"/>
                      </a:lnTo>
                      <a:lnTo>
                        <a:pt x="1048" y="694"/>
                      </a:lnTo>
                      <a:lnTo>
                        <a:pt x="1062" y="692"/>
                      </a:lnTo>
                      <a:lnTo>
                        <a:pt x="1062" y="692"/>
                      </a:lnTo>
                      <a:lnTo>
                        <a:pt x="1080" y="694"/>
                      </a:lnTo>
                      <a:lnTo>
                        <a:pt x="1102" y="700"/>
                      </a:lnTo>
                      <a:lnTo>
                        <a:pt x="1128" y="712"/>
                      </a:lnTo>
                      <a:lnTo>
                        <a:pt x="1158" y="726"/>
                      </a:lnTo>
                      <a:lnTo>
                        <a:pt x="1158" y="726"/>
                      </a:lnTo>
                      <a:lnTo>
                        <a:pt x="1188" y="740"/>
                      </a:lnTo>
                      <a:lnTo>
                        <a:pt x="1220" y="752"/>
                      </a:lnTo>
                      <a:lnTo>
                        <a:pt x="1254" y="760"/>
                      </a:lnTo>
                      <a:lnTo>
                        <a:pt x="1290" y="766"/>
                      </a:lnTo>
                      <a:lnTo>
                        <a:pt x="1290" y="766"/>
                      </a:lnTo>
                      <a:lnTo>
                        <a:pt x="1300" y="758"/>
                      </a:lnTo>
                      <a:lnTo>
                        <a:pt x="1300" y="758"/>
                      </a:lnTo>
                      <a:lnTo>
                        <a:pt x="1308" y="748"/>
                      </a:lnTo>
                      <a:lnTo>
                        <a:pt x="1314" y="738"/>
                      </a:lnTo>
                      <a:lnTo>
                        <a:pt x="1320" y="724"/>
                      </a:lnTo>
                      <a:lnTo>
                        <a:pt x="1324" y="708"/>
                      </a:lnTo>
                      <a:lnTo>
                        <a:pt x="1324" y="708"/>
                      </a:lnTo>
                      <a:lnTo>
                        <a:pt x="1298" y="692"/>
                      </a:lnTo>
                      <a:lnTo>
                        <a:pt x="1276" y="680"/>
                      </a:lnTo>
                      <a:lnTo>
                        <a:pt x="1276" y="680"/>
                      </a:lnTo>
                      <a:lnTo>
                        <a:pt x="1268" y="676"/>
                      </a:lnTo>
                      <a:lnTo>
                        <a:pt x="1254" y="666"/>
                      </a:lnTo>
                      <a:lnTo>
                        <a:pt x="1212" y="628"/>
                      </a:lnTo>
                      <a:lnTo>
                        <a:pt x="1212" y="628"/>
                      </a:lnTo>
                      <a:lnTo>
                        <a:pt x="1212" y="628"/>
                      </a:lnTo>
                      <a:lnTo>
                        <a:pt x="1168" y="588"/>
                      </a:lnTo>
                      <a:lnTo>
                        <a:pt x="1144" y="566"/>
                      </a:lnTo>
                      <a:lnTo>
                        <a:pt x="1144" y="566"/>
                      </a:lnTo>
                      <a:lnTo>
                        <a:pt x="1114" y="548"/>
                      </a:lnTo>
                      <a:lnTo>
                        <a:pt x="1056" y="518"/>
                      </a:lnTo>
                      <a:lnTo>
                        <a:pt x="1056" y="518"/>
                      </a:lnTo>
                      <a:lnTo>
                        <a:pt x="1028" y="500"/>
                      </a:lnTo>
                      <a:lnTo>
                        <a:pt x="1008" y="486"/>
                      </a:lnTo>
                      <a:lnTo>
                        <a:pt x="1000" y="478"/>
                      </a:lnTo>
                      <a:lnTo>
                        <a:pt x="996" y="472"/>
                      </a:lnTo>
                      <a:lnTo>
                        <a:pt x="992" y="466"/>
                      </a:lnTo>
                      <a:lnTo>
                        <a:pt x="992" y="462"/>
                      </a:lnTo>
                      <a:lnTo>
                        <a:pt x="992" y="462"/>
                      </a:lnTo>
                      <a:lnTo>
                        <a:pt x="992" y="444"/>
                      </a:lnTo>
                      <a:lnTo>
                        <a:pt x="988" y="426"/>
                      </a:lnTo>
                      <a:lnTo>
                        <a:pt x="982" y="406"/>
                      </a:lnTo>
                      <a:lnTo>
                        <a:pt x="976" y="382"/>
                      </a:lnTo>
                      <a:lnTo>
                        <a:pt x="976" y="382"/>
                      </a:lnTo>
                      <a:lnTo>
                        <a:pt x="944" y="378"/>
                      </a:lnTo>
                      <a:lnTo>
                        <a:pt x="918" y="372"/>
                      </a:lnTo>
                      <a:lnTo>
                        <a:pt x="906" y="366"/>
                      </a:lnTo>
                      <a:lnTo>
                        <a:pt x="896" y="360"/>
                      </a:lnTo>
                      <a:lnTo>
                        <a:pt x="888" y="354"/>
                      </a:lnTo>
                      <a:lnTo>
                        <a:pt x="880" y="346"/>
                      </a:lnTo>
                      <a:lnTo>
                        <a:pt x="880" y="346"/>
                      </a:lnTo>
                      <a:lnTo>
                        <a:pt x="864" y="332"/>
                      </a:lnTo>
                      <a:lnTo>
                        <a:pt x="848" y="320"/>
                      </a:lnTo>
                      <a:lnTo>
                        <a:pt x="832" y="308"/>
                      </a:lnTo>
                      <a:lnTo>
                        <a:pt x="814" y="298"/>
                      </a:lnTo>
                      <a:lnTo>
                        <a:pt x="814" y="298"/>
                      </a:lnTo>
                      <a:lnTo>
                        <a:pt x="780" y="286"/>
                      </a:lnTo>
                      <a:lnTo>
                        <a:pt x="760" y="276"/>
                      </a:lnTo>
                      <a:lnTo>
                        <a:pt x="760" y="276"/>
                      </a:lnTo>
                      <a:lnTo>
                        <a:pt x="746" y="258"/>
                      </a:lnTo>
                      <a:lnTo>
                        <a:pt x="732" y="244"/>
                      </a:lnTo>
                      <a:lnTo>
                        <a:pt x="720" y="234"/>
                      </a:lnTo>
                      <a:lnTo>
                        <a:pt x="710" y="228"/>
                      </a:lnTo>
                      <a:lnTo>
                        <a:pt x="710" y="228"/>
                      </a:lnTo>
                      <a:lnTo>
                        <a:pt x="662" y="186"/>
                      </a:lnTo>
                      <a:lnTo>
                        <a:pt x="624" y="156"/>
                      </a:lnTo>
                      <a:lnTo>
                        <a:pt x="594" y="134"/>
                      </a:lnTo>
                      <a:lnTo>
                        <a:pt x="574" y="122"/>
                      </a:lnTo>
                      <a:lnTo>
                        <a:pt x="574" y="122"/>
                      </a:lnTo>
                      <a:lnTo>
                        <a:pt x="556" y="112"/>
                      </a:lnTo>
                      <a:lnTo>
                        <a:pt x="534" y="94"/>
                      </a:lnTo>
                      <a:lnTo>
                        <a:pt x="534" y="94"/>
                      </a:lnTo>
                      <a:lnTo>
                        <a:pt x="512" y="74"/>
                      </a:lnTo>
                      <a:lnTo>
                        <a:pt x="504" y="62"/>
                      </a:lnTo>
                      <a:lnTo>
                        <a:pt x="504" y="62"/>
                      </a:lnTo>
                      <a:lnTo>
                        <a:pt x="494" y="50"/>
                      </a:lnTo>
                      <a:lnTo>
                        <a:pt x="472" y="26"/>
                      </a:lnTo>
                      <a:lnTo>
                        <a:pt x="472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26">
                  <a:extLst>
                    <a:ext uri="{FF2B5EF4-FFF2-40B4-BE49-F238E27FC236}">
                      <a16:creationId xmlns:a16="http://schemas.microsoft.com/office/drawing/2014/main" id="{8D972FA6-1522-479A-B27A-65A6DD789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2" y="1698"/>
                  <a:ext cx="1108" cy="806"/>
                </a:xfrm>
                <a:custGeom>
                  <a:avLst/>
                  <a:gdLst>
                    <a:gd name="T0" fmla="*/ 50 w 1108"/>
                    <a:gd name="T1" fmla="*/ 202 h 806"/>
                    <a:gd name="T2" fmla="*/ 6 w 1108"/>
                    <a:gd name="T3" fmla="*/ 228 h 806"/>
                    <a:gd name="T4" fmla="*/ 14 w 1108"/>
                    <a:gd name="T5" fmla="*/ 284 h 806"/>
                    <a:gd name="T6" fmla="*/ 64 w 1108"/>
                    <a:gd name="T7" fmla="*/ 316 h 806"/>
                    <a:gd name="T8" fmla="*/ 180 w 1108"/>
                    <a:gd name="T9" fmla="*/ 388 h 806"/>
                    <a:gd name="T10" fmla="*/ 280 w 1108"/>
                    <a:gd name="T11" fmla="*/ 478 h 806"/>
                    <a:gd name="T12" fmla="*/ 342 w 1108"/>
                    <a:gd name="T13" fmla="*/ 512 h 806"/>
                    <a:gd name="T14" fmla="*/ 408 w 1108"/>
                    <a:gd name="T15" fmla="*/ 564 h 806"/>
                    <a:gd name="T16" fmla="*/ 442 w 1108"/>
                    <a:gd name="T17" fmla="*/ 606 h 806"/>
                    <a:gd name="T18" fmla="*/ 468 w 1108"/>
                    <a:gd name="T19" fmla="*/ 620 h 806"/>
                    <a:gd name="T20" fmla="*/ 504 w 1108"/>
                    <a:gd name="T21" fmla="*/ 622 h 806"/>
                    <a:gd name="T22" fmla="*/ 546 w 1108"/>
                    <a:gd name="T23" fmla="*/ 644 h 806"/>
                    <a:gd name="T24" fmla="*/ 576 w 1108"/>
                    <a:gd name="T25" fmla="*/ 666 h 806"/>
                    <a:gd name="T26" fmla="*/ 738 w 1108"/>
                    <a:gd name="T27" fmla="*/ 694 h 806"/>
                    <a:gd name="T28" fmla="*/ 808 w 1108"/>
                    <a:gd name="T29" fmla="*/ 712 h 806"/>
                    <a:gd name="T30" fmla="*/ 836 w 1108"/>
                    <a:gd name="T31" fmla="*/ 736 h 806"/>
                    <a:gd name="T32" fmla="*/ 854 w 1108"/>
                    <a:gd name="T33" fmla="*/ 772 h 806"/>
                    <a:gd name="T34" fmla="*/ 882 w 1108"/>
                    <a:gd name="T35" fmla="*/ 794 h 806"/>
                    <a:gd name="T36" fmla="*/ 908 w 1108"/>
                    <a:gd name="T37" fmla="*/ 766 h 806"/>
                    <a:gd name="T38" fmla="*/ 902 w 1108"/>
                    <a:gd name="T39" fmla="*/ 724 h 806"/>
                    <a:gd name="T40" fmla="*/ 912 w 1108"/>
                    <a:gd name="T41" fmla="*/ 712 h 806"/>
                    <a:gd name="T42" fmla="*/ 972 w 1108"/>
                    <a:gd name="T43" fmla="*/ 700 h 806"/>
                    <a:gd name="T44" fmla="*/ 1018 w 1108"/>
                    <a:gd name="T45" fmla="*/ 668 h 806"/>
                    <a:gd name="T46" fmla="*/ 1026 w 1108"/>
                    <a:gd name="T47" fmla="*/ 638 h 806"/>
                    <a:gd name="T48" fmla="*/ 1026 w 1108"/>
                    <a:gd name="T49" fmla="*/ 584 h 806"/>
                    <a:gd name="T50" fmla="*/ 1042 w 1108"/>
                    <a:gd name="T51" fmla="*/ 558 h 806"/>
                    <a:gd name="T52" fmla="*/ 1100 w 1108"/>
                    <a:gd name="T53" fmla="*/ 526 h 806"/>
                    <a:gd name="T54" fmla="*/ 1080 w 1108"/>
                    <a:gd name="T55" fmla="*/ 456 h 806"/>
                    <a:gd name="T56" fmla="*/ 896 w 1108"/>
                    <a:gd name="T57" fmla="*/ 468 h 806"/>
                    <a:gd name="T58" fmla="*/ 804 w 1108"/>
                    <a:gd name="T59" fmla="*/ 464 h 806"/>
                    <a:gd name="T60" fmla="*/ 722 w 1108"/>
                    <a:gd name="T61" fmla="*/ 432 h 806"/>
                    <a:gd name="T62" fmla="*/ 684 w 1108"/>
                    <a:gd name="T63" fmla="*/ 400 h 806"/>
                    <a:gd name="T64" fmla="*/ 684 w 1108"/>
                    <a:gd name="T65" fmla="*/ 388 h 806"/>
                    <a:gd name="T66" fmla="*/ 690 w 1108"/>
                    <a:gd name="T67" fmla="*/ 342 h 806"/>
                    <a:gd name="T68" fmla="*/ 664 w 1108"/>
                    <a:gd name="T69" fmla="*/ 338 h 806"/>
                    <a:gd name="T70" fmla="*/ 656 w 1108"/>
                    <a:gd name="T71" fmla="*/ 336 h 806"/>
                    <a:gd name="T72" fmla="*/ 514 w 1108"/>
                    <a:gd name="T73" fmla="*/ 270 h 806"/>
                    <a:gd name="T74" fmla="*/ 460 w 1108"/>
                    <a:gd name="T75" fmla="*/ 222 h 806"/>
                    <a:gd name="T76" fmla="*/ 420 w 1108"/>
                    <a:gd name="T77" fmla="*/ 184 h 806"/>
                    <a:gd name="T78" fmla="*/ 328 w 1108"/>
                    <a:gd name="T79" fmla="*/ 128 h 806"/>
                    <a:gd name="T80" fmla="*/ 260 w 1108"/>
                    <a:gd name="T81" fmla="*/ 60 h 806"/>
                    <a:gd name="T82" fmla="*/ 260 w 1108"/>
                    <a:gd name="T83" fmla="*/ 44 h 806"/>
                    <a:gd name="T84" fmla="*/ 284 w 1108"/>
                    <a:gd name="T85" fmla="*/ 8 h 806"/>
                    <a:gd name="T86" fmla="*/ 252 w 1108"/>
                    <a:gd name="T87" fmla="*/ 0 h 806"/>
                    <a:gd name="T88" fmla="*/ 230 w 1108"/>
                    <a:gd name="T89" fmla="*/ 6 h 806"/>
                    <a:gd name="T90" fmla="*/ 204 w 1108"/>
                    <a:gd name="T91" fmla="*/ 50 h 806"/>
                    <a:gd name="T92" fmla="*/ 184 w 1108"/>
                    <a:gd name="T93" fmla="*/ 126 h 806"/>
                    <a:gd name="T94" fmla="*/ 84 w 1108"/>
                    <a:gd name="T95" fmla="*/ 194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08" h="806">
                      <a:moveTo>
                        <a:pt x="84" y="194"/>
                      </a:moveTo>
                      <a:lnTo>
                        <a:pt x="84" y="194"/>
                      </a:lnTo>
                      <a:lnTo>
                        <a:pt x="68" y="198"/>
                      </a:lnTo>
                      <a:lnTo>
                        <a:pt x="50" y="202"/>
                      </a:lnTo>
                      <a:lnTo>
                        <a:pt x="26" y="204"/>
                      </a:lnTo>
                      <a:lnTo>
                        <a:pt x="0" y="204"/>
                      </a:lnTo>
                      <a:lnTo>
                        <a:pt x="0" y="204"/>
                      </a:lnTo>
                      <a:lnTo>
                        <a:pt x="6" y="228"/>
                      </a:lnTo>
                      <a:lnTo>
                        <a:pt x="12" y="248"/>
                      </a:lnTo>
                      <a:lnTo>
                        <a:pt x="14" y="266"/>
                      </a:lnTo>
                      <a:lnTo>
                        <a:pt x="14" y="284"/>
                      </a:lnTo>
                      <a:lnTo>
                        <a:pt x="14" y="284"/>
                      </a:lnTo>
                      <a:lnTo>
                        <a:pt x="20" y="288"/>
                      </a:lnTo>
                      <a:lnTo>
                        <a:pt x="28" y="296"/>
                      </a:lnTo>
                      <a:lnTo>
                        <a:pt x="64" y="316"/>
                      </a:lnTo>
                      <a:lnTo>
                        <a:pt x="64" y="316"/>
                      </a:lnTo>
                      <a:lnTo>
                        <a:pt x="124" y="348"/>
                      </a:lnTo>
                      <a:lnTo>
                        <a:pt x="154" y="366"/>
                      </a:lnTo>
                      <a:lnTo>
                        <a:pt x="154" y="366"/>
                      </a:lnTo>
                      <a:lnTo>
                        <a:pt x="180" y="388"/>
                      </a:lnTo>
                      <a:lnTo>
                        <a:pt x="226" y="430"/>
                      </a:lnTo>
                      <a:lnTo>
                        <a:pt x="226" y="430"/>
                      </a:lnTo>
                      <a:lnTo>
                        <a:pt x="262" y="462"/>
                      </a:lnTo>
                      <a:lnTo>
                        <a:pt x="280" y="478"/>
                      </a:lnTo>
                      <a:lnTo>
                        <a:pt x="280" y="478"/>
                      </a:lnTo>
                      <a:lnTo>
                        <a:pt x="294" y="482"/>
                      </a:lnTo>
                      <a:lnTo>
                        <a:pt x="308" y="490"/>
                      </a:lnTo>
                      <a:lnTo>
                        <a:pt x="342" y="512"/>
                      </a:lnTo>
                      <a:lnTo>
                        <a:pt x="342" y="512"/>
                      </a:lnTo>
                      <a:lnTo>
                        <a:pt x="342" y="512"/>
                      </a:lnTo>
                      <a:lnTo>
                        <a:pt x="372" y="536"/>
                      </a:lnTo>
                      <a:lnTo>
                        <a:pt x="408" y="564"/>
                      </a:lnTo>
                      <a:lnTo>
                        <a:pt x="410" y="566"/>
                      </a:lnTo>
                      <a:lnTo>
                        <a:pt x="410" y="566"/>
                      </a:lnTo>
                      <a:lnTo>
                        <a:pt x="442" y="606"/>
                      </a:lnTo>
                      <a:lnTo>
                        <a:pt x="442" y="606"/>
                      </a:lnTo>
                      <a:lnTo>
                        <a:pt x="448" y="612"/>
                      </a:lnTo>
                      <a:lnTo>
                        <a:pt x="454" y="616"/>
                      </a:lnTo>
                      <a:lnTo>
                        <a:pt x="460" y="618"/>
                      </a:lnTo>
                      <a:lnTo>
                        <a:pt x="468" y="620"/>
                      </a:lnTo>
                      <a:lnTo>
                        <a:pt x="468" y="620"/>
                      </a:lnTo>
                      <a:lnTo>
                        <a:pt x="480" y="620"/>
                      </a:lnTo>
                      <a:lnTo>
                        <a:pt x="494" y="620"/>
                      </a:lnTo>
                      <a:lnTo>
                        <a:pt x="504" y="622"/>
                      </a:lnTo>
                      <a:lnTo>
                        <a:pt x="516" y="626"/>
                      </a:lnTo>
                      <a:lnTo>
                        <a:pt x="526" y="630"/>
                      </a:lnTo>
                      <a:lnTo>
                        <a:pt x="536" y="638"/>
                      </a:lnTo>
                      <a:lnTo>
                        <a:pt x="546" y="644"/>
                      </a:lnTo>
                      <a:lnTo>
                        <a:pt x="554" y="654"/>
                      </a:lnTo>
                      <a:lnTo>
                        <a:pt x="554" y="654"/>
                      </a:lnTo>
                      <a:lnTo>
                        <a:pt x="562" y="660"/>
                      </a:lnTo>
                      <a:lnTo>
                        <a:pt x="576" y="666"/>
                      </a:lnTo>
                      <a:lnTo>
                        <a:pt x="592" y="672"/>
                      </a:lnTo>
                      <a:lnTo>
                        <a:pt x="614" y="676"/>
                      </a:lnTo>
                      <a:lnTo>
                        <a:pt x="668" y="686"/>
                      </a:lnTo>
                      <a:lnTo>
                        <a:pt x="738" y="694"/>
                      </a:lnTo>
                      <a:lnTo>
                        <a:pt x="738" y="694"/>
                      </a:lnTo>
                      <a:lnTo>
                        <a:pt x="766" y="698"/>
                      </a:lnTo>
                      <a:lnTo>
                        <a:pt x="788" y="704"/>
                      </a:lnTo>
                      <a:lnTo>
                        <a:pt x="808" y="712"/>
                      </a:lnTo>
                      <a:lnTo>
                        <a:pt x="822" y="722"/>
                      </a:lnTo>
                      <a:lnTo>
                        <a:pt x="822" y="722"/>
                      </a:lnTo>
                      <a:lnTo>
                        <a:pt x="830" y="728"/>
                      </a:lnTo>
                      <a:lnTo>
                        <a:pt x="836" y="736"/>
                      </a:lnTo>
                      <a:lnTo>
                        <a:pt x="842" y="748"/>
                      </a:lnTo>
                      <a:lnTo>
                        <a:pt x="850" y="764"/>
                      </a:lnTo>
                      <a:lnTo>
                        <a:pt x="850" y="764"/>
                      </a:lnTo>
                      <a:lnTo>
                        <a:pt x="854" y="772"/>
                      </a:lnTo>
                      <a:lnTo>
                        <a:pt x="856" y="778"/>
                      </a:lnTo>
                      <a:lnTo>
                        <a:pt x="866" y="788"/>
                      </a:lnTo>
                      <a:lnTo>
                        <a:pt x="866" y="788"/>
                      </a:lnTo>
                      <a:lnTo>
                        <a:pt x="882" y="794"/>
                      </a:lnTo>
                      <a:lnTo>
                        <a:pt x="898" y="806"/>
                      </a:lnTo>
                      <a:lnTo>
                        <a:pt x="898" y="806"/>
                      </a:lnTo>
                      <a:lnTo>
                        <a:pt x="908" y="766"/>
                      </a:lnTo>
                      <a:lnTo>
                        <a:pt x="908" y="766"/>
                      </a:lnTo>
                      <a:lnTo>
                        <a:pt x="908" y="752"/>
                      </a:lnTo>
                      <a:lnTo>
                        <a:pt x="904" y="730"/>
                      </a:lnTo>
                      <a:lnTo>
                        <a:pt x="904" y="730"/>
                      </a:lnTo>
                      <a:lnTo>
                        <a:pt x="902" y="724"/>
                      </a:lnTo>
                      <a:lnTo>
                        <a:pt x="904" y="720"/>
                      </a:lnTo>
                      <a:lnTo>
                        <a:pt x="904" y="720"/>
                      </a:lnTo>
                      <a:lnTo>
                        <a:pt x="906" y="716"/>
                      </a:lnTo>
                      <a:lnTo>
                        <a:pt x="912" y="712"/>
                      </a:lnTo>
                      <a:lnTo>
                        <a:pt x="912" y="712"/>
                      </a:lnTo>
                      <a:lnTo>
                        <a:pt x="932" y="708"/>
                      </a:lnTo>
                      <a:lnTo>
                        <a:pt x="972" y="700"/>
                      </a:lnTo>
                      <a:lnTo>
                        <a:pt x="972" y="700"/>
                      </a:lnTo>
                      <a:lnTo>
                        <a:pt x="984" y="696"/>
                      </a:lnTo>
                      <a:lnTo>
                        <a:pt x="996" y="690"/>
                      </a:lnTo>
                      <a:lnTo>
                        <a:pt x="1008" y="680"/>
                      </a:lnTo>
                      <a:lnTo>
                        <a:pt x="1018" y="668"/>
                      </a:lnTo>
                      <a:lnTo>
                        <a:pt x="1018" y="668"/>
                      </a:lnTo>
                      <a:lnTo>
                        <a:pt x="1022" y="660"/>
                      </a:lnTo>
                      <a:lnTo>
                        <a:pt x="1024" y="650"/>
                      </a:lnTo>
                      <a:lnTo>
                        <a:pt x="1026" y="638"/>
                      </a:lnTo>
                      <a:lnTo>
                        <a:pt x="1026" y="622"/>
                      </a:lnTo>
                      <a:lnTo>
                        <a:pt x="1026" y="622"/>
                      </a:lnTo>
                      <a:lnTo>
                        <a:pt x="1024" y="602"/>
                      </a:lnTo>
                      <a:lnTo>
                        <a:pt x="1026" y="584"/>
                      </a:lnTo>
                      <a:lnTo>
                        <a:pt x="1030" y="572"/>
                      </a:lnTo>
                      <a:lnTo>
                        <a:pt x="1036" y="562"/>
                      </a:lnTo>
                      <a:lnTo>
                        <a:pt x="1036" y="562"/>
                      </a:lnTo>
                      <a:lnTo>
                        <a:pt x="1042" y="558"/>
                      </a:lnTo>
                      <a:lnTo>
                        <a:pt x="1054" y="550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1108" y="520"/>
                      </a:lnTo>
                      <a:lnTo>
                        <a:pt x="1108" y="520"/>
                      </a:lnTo>
                      <a:lnTo>
                        <a:pt x="1092" y="484"/>
                      </a:lnTo>
                      <a:lnTo>
                        <a:pt x="1080" y="456"/>
                      </a:lnTo>
                      <a:lnTo>
                        <a:pt x="1080" y="456"/>
                      </a:lnTo>
                      <a:lnTo>
                        <a:pt x="1018" y="462"/>
                      </a:lnTo>
                      <a:lnTo>
                        <a:pt x="958" y="466"/>
                      </a:lnTo>
                      <a:lnTo>
                        <a:pt x="896" y="468"/>
                      </a:lnTo>
                      <a:lnTo>
                        <a:pt x="836" y="468"/>
                      </a:lnTo>
                      <a:lnTo>
                        <a:pt x="836" y="468"/>
                      </a:lnTo>
                      <a:lnTo>
                        <a:pt x="822" y="468"/>
                      </a:lnTo>
                      <a:lnTo>
                        <a:pt x="804" y="464"/>
                      </a:lnTo>
                      <a:lnTo>
                        <a:pt x="780" y="456"/>
                      </a:lnTo>
                      <a:lnTo>
                        <a:pt x="752" y="446"/>
                      </a:lnTo>
                      <a:lnTo>
                        <a:pt x="752" y="446"/>
                      </a:lnTo>
                      <a:lnTo>
                        <a:pt x="722" y="432"/>
                      </a:lnTo>
                      <a:lnTo>
                        <a:pt x="700" y="420"/>
                      </a:lnTo>
                      <a:lnTo>
                        <a:pt x="692" y="412"/>
                      </a:lnTo>
                      <a:lnTo>
                        <a:pt x="688" y="406"/>
                      </a:lnTo>
                      <a:lnTo>
                        <a:pt x="684" y="400"/>
                      </a:lnTo>
                      <a:lnTo>
                        <a:pt x="684" y="392"/>
                      </a:lnTo>
                      <a:lnTo>
                        <a:pt x="684" y="392"/>
                      </a:lnTo>
                      <a:lnTo>
                        <a:pt x="684" y="388"/>
                      </a:lnTo>
                      <a:lnTo>
                        <a:pt x="684" y="388"/>
                      </a:lnTo>
                      <a:lnTo>
                        <a:pt x="698" y="358"/>
                      </a:lnTo>
                      <a:lnTo>
                        <a:pt x="702" y="346"/>
                      </a:lnTo>
                      <a:lnTo>
                        <a:pt x="702" y="346"/>
                      </a:lnTo>
                      <a:lnTo>
                        <a:pt x="690" y="342"/>
                      </a:lnTo>
                      <a:lnTo>
                        <a:pt x="690" y="340"/>
                      </a:lnTo>
                      <a:lnTo>
                        <a:pt x="690" y="340"/>
                      </a:lnTo>
                      <a:lnTo>
                        <a:pt x="676" y="338"/>
                      </a:lnTo>
                      <a:lnTo>
                        <a:pt x="664" y="338"/>
                      </a:lnTo>
                      <a:lnTo>
                        <a:pt x="664" y="338"/>
                      </a:lnTo>
                      <a:lnTo>
                        <a:pt x="660" y="338"/>
                      </a:lnTo>
                      <a:lnTo>
                        <a:pt x="656" y="336"/>
                      </a:lnTo>
                      <a:lnTo>
                        <a:pt x="656" y="336"/>
                      </a:lnTo>
                      <a:lnTo>
                        <a:pt x="560" y="292"/>
                      </a:lnTo>
                      <a:lnTo>
                        <a:pt x="560" y="292"/>
                      </a:lnTo>
                      <a:lnTo>
                        <a:pt x="536" y="282"/>
                      </a:lnTo>
                      <a:lnTo>
                        <a:pt x="514" y="270"/>
                      </a:lnTo>
                      <a:lnTo>
                        <a:pt x="496" y="258"/>
                      </a:lnTo>
                      <a:lnTo>
                        <a:pt x="482" y="246"/>
                      </a:lnTo>
                      <a:lnTo>
                        <a:pt x="470" y="234"/>
                      </a:lnTo>
                      <a:lnTo>
                        <a:pt x="460" y="222"/>
                      </a:lnTo>
                      <a:lnTo>
                        <a:pt x="454" y="208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20" y="184"/>
                      </a:lnTo>
                      <a:lnTo>
                        <a:pt x="390" y="170"/>
                      </a:lnTo>
                      <a:lnTo>
                        <a:pt x="358" y="152"/>
                      </a:lnTo>
                      <a:lnTo>
                        <a:pt x="328" y="128"/>
                      </a:lnTo>
                      <a:lnTo>
                        <a:pt x="328" y="128"/>
                      </a:lnTo>
                      <a:lnTo>
                        <a:pt x="300" y="104"/>
                      </a:lnTo>
                      <a:lnTo>
                        <a:pt x="278" y="84"/>
                      </a:lnTo>
                      <a:lnTo>
                        <a:pt x="264" y="68"/>
                      </a:lnTo>
                      <a:lnTo>
                        <a:pt x="260" y="60"/>
                      </a:lnTo>
                      <a:lnTo>
                        <a:pt x="258" y="54"/>
                      </a:lnTo>
                      <a:lnTo>
                        <a:pt x="258" y="54"/>
                      </a:lnTo>
                      <a:lnTo>
                        <a:pt x="258" y="48"/>
                      </a:lnTo>
                      <a:lnTo>
                        <a:pt x="260" y="44"/>
                      </a:lnTo>
                      <a:lnTo>
                        <a:pt x="260" y="44"/>
                      </a:lnTo>
                      <a:lnTo>
                        <a:pt x="268" y="28"/>
                      </a:lnTo>
                      <a:lnTo>
                        <a:pt x="284" y="8"/>
                      </a:lnTo>
                      <a:lnTo>
                        <a:pt x="284" y="8"/>
                      </a:lnTo>
                      <a:lnTo>
                        <a:pt x="284" y="4"/>
                      </a:lnTo>
                      <a:lnTo>
                        <a:pt x="284" y="4"/>
                      </a:lnTo>
                      <a:lnTo>
                        <a:pt x="270" y="0"/>
                      </a:lnTo>
                      <a:lnTo>
                        <a:pt x="252" y="0"/>
                      </a:lnTo>
                      <a:lnTo>
                        <a:pt x="252" y="0"/>
                      </a:lnTo>
                      <a:lnTo>
                        <a:pt x="244" y="0"/>
                      </a:lnTo>
                      <a:lnTo>
                        <a:pt x="236" y="4"/>
                      </a:lnTo>
                      <a:lnTo>
                        <a:pt x="230" y="6"/>
                      </a:lnTo>
                      <a:lnTo>
                        <a:pt x="224" y="12"/>
                      </a:lnTo>
                      <a:lnTo>
                        <a:pt x="218" y="20"/>
                      </a:lnTo>
                      <a:lnTo>
                        <a:pt x="212" y="28"/>
                      </a:lnTo>
                      <a:lnTo>
                        <a:pt x="204" y="50"/>
                      </a:lnTo>
                      <a:lnTo>
                        <a:pt x="204" y="50"/>
                      </a:lnTo>
                      <a:lnTo>
                        <a:pt x="192" y="86"/>
                      </a:lnTo>
                      <a:lnTo>
                        <a:pt x="184" y="126"/>
                      </a:lnTo>
                      <a:lnTo>
                        <a:pt x="184" y="126"/>
                      </a:lnTo>
                      <a:lnTo>
                        <a:pt x="152" y="152"/>
                      </a:lnTo>
                      <a:lnTo>
                        <a:pt x="124" y="172"/>
                      </a:lnTo>
                      <a:lnTo>
                        <a:pt x="100" y="186"/>
                      </a:lnTo>
                      <a:lnTo>
                        <a:pt x="84" y="194"/>
                      </a:lnTo>
                      <a:lnTo>
                        <a:pt x="84" y="1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27">
                  <a:extLst>
                    <a:ext uri="{FF2B5EF4-FFF2-40B4-BE49-F238E27FC236}">
                      <a16:creationId xmlns:a16="http://schemas.microsoft.com/office/drawing/2014/main" id="{A8CBB90E-5883-4FEF-A7C4-4A076F799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8" y="2980"/>
                  <a:ext cx="918" cy="720"/>
                </a:xfrm>
                <a:custGeom>
                  <a:avLst/>
                  <a:gdLst>
                    <a:gd name="T0" fmla="*/ 328 w 918"/>
                    <a:gd name="T1" fmla="*/ 4 h 720"/>
                    <a:gd name="T2" fmla="*/ 290 w 918"/>
                    <a:gd name="T3" fmla="*/ 4 h 720"/>
                    <a:gd name="T4" fmla="*/ 266 w 918"/>
                    <a:gd name="T5" fmla="*/ 30 h 720"/>
                    <a:gd name="T6" fmla="*/ 222 w 918"/>
                    <a:gd name="T7" fmla="*/ 70 h 720"/>
                    <a:gd name="T8" fmla="*/ 158 w 918"/>
                    <a:gd name="T9" fmla="*/ 88 h 720"/>
                    <a:gd name="T10" fmla="*/ 102 w 918"/>
                    <a:gd name="T11" fmla="*/ 96 h 720"/>
                    <a:gd name="T12" fmla="*/ 8 w 918"/>
                    <a:gd name="T13" fmla="*/ 112 h 720"/>
                    <a:gd name="T14" fmla="*/ 0 w 918"/>
                    <a:gd name="T15" fmla="*/ 144 h 720"/>
                    <a:gd name="T16" fmla="*/ 6 w 918"/>
                    <a:gd name="T17" fmla="*/ 172 h 720"/>
                    <a:gd name="T18" fmla="*/ 74 w 918"/>
                    <a:gd name="T19" fmla="*/ 186 h 720"/>
                    <a:gd name="T20" fmla="*/ 106 w 918"/>
                    <a:gd name="T21" fmla="*/ 208 h 720"/>
                    <a:gd name="T22" fmla="*/ 124 w 918"/>
                    <a:gd name="T23" fmla="*/ 238 h 720"/>
                    <a:gd name="T24" fmla="*/ 102 w 918"/>
                    <a:gd name="T25" fmla="*/ 280 h 720"/>
                    <a:gd name="T26" fmla="*/ 96 w 918"/>
                    <a:gd name="T27" fmla="*/ 316 h 720"/>
                    <a:gd name="T28" fmla="*/ 130 w 918"/>
                    <a:gd name="T29" fmla="*/ 394 h 720"/>
                    <a:gd name="T30" fmla="*/ 140 w 918"/>
                    <a:gd name="T31" fmla="*/ 466 h 720"/>
                    <a:gd name="T32" fmla="*/ 154 w 918"/>
                    <a:gd name="T33" fmla="*/ 484 h 720"/>
                    <a:gd name="T34" fmla="*/ 188 w 918"/>
                    <a:gd name="T35" fmla="*/ 486 h 720"/>
                    <a:gd name="T36" fmla="*/ 228 w 918"/>
                    <a:gd name="T37" fmla="*/ 488 h 720"/>
                    <a:gd name="T38" fmla="*/ 236 w 918"/>
                    <a:gd name="T39" fmla="*/ 502 h 720"/>
                    <a:gd name="T40" fmla="*/ 240 w 918"/>
                    <a:gd name="T41" fmla="*/ 546 h 720"/>
                    <a:gd name="T42" fmla="*/ 250 w 918"/>
                    <a:gd name="T43" fmla="*/ 568 h 720"/>
                    <a:gd name="T44" fmla="*/ 256 w 918"/>
                    <a:gd name="T45" fmla="*/ 560 h 720"/>
                    <a:gd name="T46" fmla="*/ 282 w 918"/>
                    <a:gd name="T47" fmla="*/ 610 h 720"/>
                    <a:gd name="T48" fmla="*/ 356 w 918"/>
                    <a:gd name="T49" fmla="*/ 692 h 720"/>
                    <a:gd name="T50" fmla="*/ 400 w 918"/>
                    <a:gd name="T51" fmla="*/ 716 h 720"/>
                    <a:gd name="T52" fmla="*/ 538 w 918"/>
                    <a:gd name="T53" fmla="*/ 720 h 720"/>
                    <a:gd name="T54" fmla="*/ 642 w 918"/>
                    <a:gd name="T55" fmla="*/ 710 h 720"/>
                    <a:gd name="T56" fmla="*/ 664 w 918"/>
                    <a:gd name="T57" fmla="*/ 690 h 720"/>
                    <a:gd name="T58" fmla="*/ 652 w 918"/>
                    <a:gd name="T59" fmla="*/ 668 h 720"/>
                    <a:gd name="T60" fmla="*/ 648 w 918"/>
                    <a:gd name="T61" fmla="*/ 646 h 720"/>
                    <a:gd name="T62" fmla="*/ 668 w 918"/>
                    <a:gd name="T63" fmla="*/ 610 h 720"/>
                    <a:gd name="T64" fmla="*/ 690 w 918"/>
                    <a:gd name="T65" fmla="*/ 598 h 720"/>
                    <a:gd name="T66" fmla="*/ 752 w 918"/>
                    <a:gd name="T67" fmla="*/ 616 h 720"/>
                    <a:gd name="T68" fmla="*/ 776 w 918"/>
                    <a:gd name="T69" fmla="*/ 602 h 720"/>
                    <a:gd name="T70" fmla="*/ 862 w 918"/>
                    <a:gd name="T71" fmla="*/ 528 h 720"/>
                    <a:gd name="T72" fmla="*/ 844 w 918"/>
                    <a:gd name="T73" fmla="*/ 492 h 720"/>
                    <a:gd name="T74" fmla="*/ 840 w 918"/>
                    <a:gd name="T75" fmla="*/ 468 h 720"/>
                    <a:gd name="T76" fmla="*/ 864 w 918"/>
                    <a:gd name="T77" fmla="*/ 452 h 720"/>
                    <a:gd name="T78" fmla="*/ 890 w 918"/>
                    <a:gd name="T79" fmla="*/ 452 h 720"/>
                    <a:gd name="T80" fmla="*/ 908 w 918"/>
                    <a:gd name="T81" fmla="*/ 458 h 720"/>
                    <a:gd name="T82" fmla="*/ 904 w 918"/>
                    <a:gd name="T83" fmla="*/ 436 h 720"/>
                    <a:gd name="T84" fmla="*/ 892 w 918"/>
                    <a:gd name="T85" fmla="*/ 382 h 720"/>
                    <a:gd name="T86" fmla="*/ 880 w 918"/>
                    <a:gd name="T87" fmla="*/ 376 h 720"/>
                    <a:gd name="T88" fmla="*/ 872 w 918"/>
                    <a:gd name="T89" fmla="*/ 356 h 720"/>
                    <a:gd name="T90" fmla="*/ 866 w 918"/>
                    <a:gd name="T91" fmla="*/ 326 h 720"/>
                    <a:gd name="T92" fmla="*/ 822 w 918"/>
                    <a:gd name="T93" fmla="*/ 260 h 720"/>
                    <a:gd name="T94" fmla="*/ 782 w 918"/>
                    <a:gd name="T95" fmla="*/ 260 h 720"/>
                    <a:gd name="T96" fmla="*/ 730 w 918"/>
                    <a:gd name="T97" fmla="*/ 252 h 720"/>
                    <a:gd name="T98" fmla="*/ 662 w 918"/>
                    <a:gd name="T99" fmla="*/ 242 h 720"/>
                    <a:gd name="T100" fmla="*/ 614 w 918"/>
                    <a:gd name="T101" fmla="*/ 180 h 720"/>
                    <a:gd name="T102" fmla="*/ 602 w 918"/>
                    <a:gd name="T103" fmla="*/ 158 h 720"/>
                    <a:gd name="T104" fmla="*/ 598 w 918"/>
                    <a:gd name="T105" fmla="*/ 126 h 720"/>
                    <a:gd name="T106" fmla="*/ 612 w 918"/>
                    <a:gd name="T107" fmla="*/ 22 h 720"/>
                    <a:gd name="T108" fmla="*/ 600 w 918"/>
                    <a:gd name="T109" fmla="*/ 10 h 720"/>
                    <a:gd name="T110" fmla="*/ 570 w 918"/>
                    <a:gd name="T111" fmla="*/ 36 h 720"/>
                    <a:gd name="T112" fmla="*/ 542 w 918"/>
                    <a:gd name="T113" fmla="*/ 48 h 720"/>
                    <a:gd name="T114" fmla="*/ 506 w 918"/>
                    <a:gd name="T115" fmla="*/ 34 h 720"/>
                    <a:gd name="T116" fmla="*/ 468 w 918"/>
                    <a:gd name="T117" fmla="*/ 24 h 720"/>
                    <a:gd name="T118" fmla="*/ 424 w 918"/>
                    <a:gd name="T119" fmla="*/ 40 h 720"/>
                    <a:gd name="T120" fmla="*/ 386 w 918"/>
                    <a:gd name="T121" fmla="*/ 40 h 720"/>
                    <a:gd name="T122" fmla="*/ 346 w 918"/>
                    <a:gd name="T123" fmla="*/ 16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18" h="720">
                      <a:moveTo>
                        <a:pt x="346" y="16"/>
                      </a:moveTo>
                      <a:lnTo>
                        <a:pt x="346" y="16"/>
                      </a:lnTo>
                      <a:lnTo>
                        <a:pt x="338" y="10"/>
                      </a:lnTo>
                      <a:lnTo>
                        <a:pt x="328" y="4"/>
                      </a:lnTo>
                      <a:lnTo>
                        <a:pt x="320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290" y="4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2" y="18"/>
                      </a:lnTo>
                      <a:lnTo>
                        <a:pt x="266" y="30"/>
                      </a:lnTo>
                      <a:lnTo>
                        <a:pt x="256" y="44"/>
                      </a:lnTo>
                      <a:lnTo>
                        <a:pt x="242" y="56"/>
                      </a:lnTo>
                      <a:lnTo>
                        <a:pt x="242" y="56"/>
                      </a:lnTo>
                      <a:lnTo>
                        <a:pt x="222" y="70"/>
                      </a:lnTo>
                      <a:lnTo>
                        <a:pt x="202" y="80"/>
                      </a:lnTo>
                      <a:lnTo>
                        <a:pt x="180" y="86"/>
                      </a:lnTo>
                      <a:lnTo>
                        <a:pt x="158" y="88"/>
                      </a:lnTo>
                      <a:lnTo>
                        <a:pt x="158" y="88"/>
                      </a:lnTo>
                      <a:lnTo>
                        <a:pt x="152" y="88"/>
                      </a:lnTo>
                      <a:lnTo>
                        <a:pt x="148" y="84"/>
                      </a:lnTo>
                      <a:lnTo>
                        <a:pt x="148" y="84"/>
                      </a:lnTo>
                      <a:lnTo>
                        <a:pt x="102" y="96"/>
                      </a:lnTo>
                      <a:lnTo>
                        <a:pt x="64" y="106"/>
                      </a:lnTo>
                      <a:lnTo>
                        <a:pt x="32" y="110"/>
                      </a:lnTo>
                      <a:lnTo>
                        <a:pt x="8" y="112"/>
                      </a:lnTo>
                      <a:lnTo>
                        <a:pt x="8" y="112"/>
                      </a:lnTo>
                      <a:lnTo>
                        <a:pt x="4" y="112"/>
                      </a:lnTo>
                      <a:lnTo>
                        <a:pt x="4" y="112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58"/>
                      </a:lnTo>
                      <a:lnTo>
                        <a:pt x="4" y="172"/>
                      </a:lnTo>
                      <a:lnTo>
                        <a:pt x="4" y="172"/>
                      </a:lnTo>
                      <a:lnTo>
                        <a:pt x="6" y="172"/>
                      </a:lnTo>
                      <a:lnTo>
                        <a:pt x="6" y="172"/>
                      </a:lnTo>
                      <a:lnTo>
                        <a:pt x="32" y="174"/>
                      </a:lnTo>
                      <a:lnTo>
                        <a:pt x="54" y="178"/>
                      </a:lnTo>
                      <a:lnTo>
                        <a:pt x="74" y="186"/>
                      </a:lnTo>
                      <a:lnTo>
                        <a:pt x="92" y="196"/>
                      </a:lnTo>
                      <a:lnTo>
                        <a:pt x="92" y="196"/>
                      </a:lnTo>
                      <a:lnTo>
                        <a:pt x="92" y="196"/>
                      </a:lnTo>
                      <a:lnTo>
                        <a:pt x="106" y="208"/>
                      </a:lnTo>
                      <a:lnTo>
                        <a:pt x="116" y="218"/>
                      </a:lnTo>
                      <a:lnTo>
                        <a:pt x="122" y="228"/>
                      </a:lnTo>
                      <a:lnTo>
                        <a:pt x="124" y="238"/>
                      </a:lnTo>
                      <a:lnTo>
                        <a:pt x="124" y="238"/>
                      </a:lnTo>
                      <a:lnTo>
                        <a:pt x="122" y="246"/>
                      </a:lnTo>
                      <a:lnTo>
                        <a:pt x="120" y="252"/>
                      </a:lnTo>
                      <a:lnTo>
                        <a:pt x="114" y="266"/>
                      </a:lnTo>
                      <a:lnTo>
                        <a:pt x="102" y="280"/>
                      </a:lnTo>
                      <a:lnTo>
                        <a:pt x="84" y="294"/>
                      </a:lnTo>
                      <a:lnTo>
                        <a:pt x="84" y="294"/>
                      </a:lnTo>
                      <a:lnTo>
                        <a:pt x="96" y="316"/>
                      </a:lnTo>
                      <a:lnTo>
                        <a:pt x="96" y="316"/>
                      </a:lnTo>
                      <a:lnTo>
                        <a:pt x="96" y="316"/>
                      </a:lnTo>
                      <a:lnTo>
                        <a:pt x="108" y="342"/>
                      </a:lnTo>
                      <a:lnTo>
                        <a:pt x="130" y="394"/>
                      </a:lnTo>
                      <a:lnTo>
                        <a:pt x="130" y="394"/>
                      </a:lnTo>
                      <a:lnTo>
                        <a:pt x="134" y="406"/>
                      </a:lnTo>
                      <a:lnTo>
                        <a:pt x="138" y="424"/>
                      </a:lnTo>
                      <a:lnTo>
                        <a:pt x="140" y="442"/>
                      </a:lnTo>
                      <a:lnTo>
                        <a:pt x="140" y="466"/>
                      </a:lnTo>
                      <a:lnTo>
                        <a:pt x="140" y="466"/>
                      </a:lnTo>
                      <a:lnTo>
                        <a:pt x="142" y="474"/>
                      </a:lnTo>
                      <a:lnTo>
                        <a:pt x="146" y="480"/>
                      </a:lnTo>
                      <a:lnTo>
                        <a:pt x="154" y="484"/>
                      </a:lnTo>
                      <a:lnTo>
                        <a:pt x="162" y="486"/>
                      </a:lnTo>
                      <a:lnTo>
                        <a:pt x="164" y="486"/>
                      </a:lnTo>
                      <a:lnTo>
                        <a:pt x="164" y="486"/>
                      </a:lnTo>
                      <a:lnTo>
                        <a:pt x="188" y="486"/>
                      </a:lnTo>
                      <a:lnTo>
                        <a:pt x="222" y="486"/>
                      </a:lnTo>
                      <a:lnTo>
                        <a:pt x="222" y="486"/>
                      </a:lnTo>
                      <a:lnTo>
                        <a:pt x="228" y="488"/>
                      </a:lnTo>
                      <a:lnTo>
                        <a:pt x="228" y="488"/>
                      </a:lnTo>
                      <a:lnTo>
                        <a:pt x="232" y="490"/>
                      </a:lnTo>
                      <a:lnTo>
                        <a:pt x="234" y="494"/>
                      </a:lnTo>
                      <a:lnTo>
                        <a:pt x="234" y="494"/>
                      </a:lnTo>
                      <a:lnTo>
                        <a:pt x="236" y="502"/>
                      </a:lnTo>
                      <a:lnTo>
                        <a:pt x="236" y="502"/>
                      </a:lnTo>
                      <a:lnTo>
                        <a:pt x="236" y="518"/>
                      </a:lnTo>
                      <a:lnTo>
                        <a:pt x="236" y="532"/>
                      </a:lnTo>
                      <a:lnTo>
                        <a:pt x="240" y="546"/>
                      </a:lnTo>
                      <a:lnTo>
                        <a:pt x="242" y="558"/>
                      </a:lnTo>
                      <a:lnTo>
                        <a:pt x="242" y="556"/>
                      </a:lnTo>
                      <a:lnTo>
                        <a:pt x="242" y="556"/>
                      </a:lnTo>
                      <a:lnTo>
                        <a:pt x="250" y="568"/>
                      </a:lnTo>
                      <a:lnTo>
                        <a:pt x="250" y="568"/>
                      </a:lnTo>
                      <a:lnTo>
                        <a:pt x="254" y="564"/>
                      </a:lnTo>
                      <a:lnTo>
                        <a:pt x="256" y="560"/>
                      </a:lnTo>
                      <a:lnTo>
                        <a:pt x="256" y="560"/>
                      </a:lnTo>
                      <a:lnTo>
                        <a:pt x="260" y="570"/>
                      </a:lnTo>
                      <a:lnTo>
                        <a:pt x="264" y="582"/>
                      </a:lnTo>
                      <a:lnTo>
                        <a:pt x="272" y="596"/>
                      </a:lnTo>
                      <a:lnTo>
                        <a:pt x="282" y="610"/>
                      </a:lnTo>
                      <a:lnTo>
                        <a:pt x="308" y="642"/>
                      </a:lnTo>
                      <a:lnTo>
                        <a:pt x="344" y="680"/>
                      </a:lnTo>
                      <a:lnTo>
                        <a:pt x="344" y="680"/>
                      </a:lnTo>
                      <a:lnTo>
                        <a:pt x="356" y="692"/>
                      </a:lnTo>
                      <a:lnTo>
                        <a:pt x="368" y="702"/>
                      </a:lnTo>
                      <a:lnTo>
                        <a:pt x="384" y="710"/>
                      </a:lnTo>
                      <a:lnTo>
                        <a:pt x="400" y="716"/>
                      </a:lnTo>
                      <a:lnTo>
                        <a:pt x="400" y="716"/>
                      </a:lnTo>
                      <a:lnTo>
                        <a:pt x="434" y="718"/>
                      </a:lnTo>
                      <a:lnTo>
                        <a:pt x="500" y="718"/>
                      </a:lnTo>
                      <a:lnTo>
                        <a:pt x="500" y="718"/>
                      </a:lnTo>
                      <a:lnTo>
                        <a:pt x="538" y="720"/>
                      </a:lnTo>
                      <a:lnTo>
                        <a:pt x="572" y="720"/>
                      </a:lnTo>
                      <a:lnTo>
                        <a:pt x="600" y="720"/>
                      </a:lnTo>
                      <a:lnTo>
                        <a:pt x="624" y="716"/>
                      </a:lnTo>
                      <a:lnTo>
                        <a:pt x="642" y="710"/>
                      </a:lnTo>
                      <a:lnTo>
                        <a:pt x="654" y="704"/>
                      </a:lnTo>
                      <a:lnTo>
                        <a:pt x="660" y="700"/>
                      </a:lnTo>
                      <a:lnTo>
                        <a:pt x="662" y="694"/>
                      </a:lnTo>
                      <a:lnTo>
                        <a:pt x="664" y="690"/>
                      </a:lnTo>
                      <a:lnTo>
                        <a:pt x="666" y="684"/>
                      </a:lnTo>
                      <a:lnTo>
                        <a:pt x="666" y="684"/>
                      </a:lnTo>
                      <a:lnTo>
                        <a:pt x="658" y="676"/>
                      </a:lnTo>
                      <a:lnTo>
                        <a:pt x="652" y="668"/>
                      </a:lnTo>
                      <a:lnTo>
                        <a:pt x="648" y="660"/>
                      </a:lnTo>
                      <a:lnTo>
                        <a:pt x="648" y="652"/>
                      </a:lnTo>
                      <a:lnTo>
                        <a:pt x="648" y="652"/>
                      </a:lnTo>
                      <a:lnTo>
                        <a:pt x="648" y="646"/>
                      </a:lnTo>
                      <a:lnTo>
                        <a:pt x="650" y="638"/>
                      </a:lnTo>
                      <a:lnTo>
                        <a:pt x="662" y="620"/>
                      </a:lnTo>
                      <a:lnTo>
                        <a:pt x="662" y="620"/>
                      </a:lnTo>
                      <a:lnTo>
                        <a:pt x="668" y="610"/>
                      </a:lnTo>
                      <a:lnTo>
                        <a:pt x="676" y="604"/>
                      </a:lnTo>
                      <a:lnTo>
                        <a:pt x="682" y="600"/>
                      </a:lnTo>
                      <a:lnTo>
                        <a:pt x="690" y="598"/>
                      </a:lnTo>
                      <a:lnTo>
                        <a:pt x="690" y="598"/>
                      </a:lnTo>
                      <a:lnTo>
                        <a:pt x="704" y="602"/>
                      </a:lnTo>
                      <a:lnTo>
                        <a:pt x="736" y="616"/>
                      </a:lnTo>
                      <a:lnTo>
                        <a:pt x="736" y="616"/>
                      </a:lnTo>
                      <a:lnTo>
                        <a:pt x="752" y="616"/>
                      </a:lnTo>
                      <a:lnTo>
                        <a:pt x="764" y="612"/>
                      </a:lnTo>
                      <a:lnTo>
                        <a:pt x="772" y="608"/>
                      </a:lnTo>
                      <a:lnTo>
                        <a:pt x="776" y="602"/>
                      </a:lnTo>
                      <a:lnTo>
                        <a:pt x="776" y="602"/>
                      </a:lnTo>
                      <a:lnTo>
                        <a:pt x="790" y="578"/>
                      </a:lnTo>
                      <a:lnTo>
                        <a:pt x="796" y="572"/>
                      </a:lnTo>
                      <a:lnTo>
                        <a:pt x="800" y="568"/>
                      </a:lnTo>
                      <a:lnTo>
                        <a:pt x="862" y="528"/>
                      </a:lnTo>
                      <a:lnTo>
                        <a:pt x="862" y="496"/>
                      </a:lnTo>
                      <a:lnTo>
                        <a:pt x="862" y="496"/>
                      </a:lnTo>
                      <a:lnTo>
                        <a:pt x="852" y="496"/>
                      </a:lnTo>
                      <a:lnTo>
                        <a:pt x="844" y="492"/>
                      </a:lnTo>
                      <a:lnTo>
                        <a:pt x="840" y="484"/>
                      </a:lnTo>
                      <a:lnTo>
                        <a:pt x="838" y="476"/>
                      </a:lnTo>
                      <a:lnTo>
                        <a:pt x="838" y="476"/>
                      </a:lnTo>
                      <a:lnTo>
                        <a:pt x="840" y="468"/>
                      </a:lnTo>
                      <a:lnTo>
                        <a:pt x="846" y="460"/>
                      </a:lnTo>
                      <a:lnTo>
                        <a:pt x="852" y="454"/>
                      </a:lnTo>
                      <a:lnTo>
                        <a:pt x="864" y="452"/>
                      </a:lnTo>
                      <a:lnTo>
                        <a:pt x="864" y="452"/>
                      </a:lnTo>
                      <a:lnTo>
                        <a:pt x="874" y="450"/>
                      </a:lnTo>
                      <a:lnTo>
                        <a:pt x="882" y="450"/>
                      </a:lnTo>
                      <a:lnTo>
                        <a:pt x="888" y="450"/>
                      </a:lnTo>
                      <a:lnTo>
                        <a:pt x="890" y="452"/>
                      </a:lnTo>
                      <a:lnTo>
                        <a:pt x="890" y="452"/>
                      </a:lnTo>
                      <a:lnTo>
                        <a:pt x="894" y="454"/>
                      </a:lnTo>
                      <a:lnTo>
                        <a:pt x="896" y="456"/>
                      </a:lnTo>
                      <a:lnTo>
                        <a:pt x="908" y="458"/>
                      </a:lnTo>
                      <a:lnTo>
                        <a:pt x="908" y="458"/>
                      </a:lnTo>
                      <a:lnTo>
                        <a:pt x="918" y="452"/>
                      </a:lnTo>
                      <a:lnTo>
                        <a:pt x="918" y="452"/>
                      </a:lnTo>
                      <a:lnTo>
                        <a:pt x="904" y="436"/>
                      </a:lnTo>
                      <a:lnTo>
                        <a:pt x="896" y="418"/>
                      </a:lnTo>
                      <a:lnTo>
                        <a:pt x="892" y="400"/>
                      </a:lnTo>
                      <a:lnTo>
                        <a:pt x="892" y="382"/>
                      </a:lnTo>
                      <a:lnTo>
                        <a:pt x="892" y="382"/>
                      </a:lnTo>
                      <a:lnTo>
                        <a:pt x="888" y="380"/>
                      </a:lnTo>
                      <a:lnTo>
                        <a:pt x="886" y="378"/>
                      </a:lnTo>
                      <a:lnTo>
                        <a:pt x="886" y="378"/>
                      </a:lnTo>
                      <a:lnTo>
                        <a:pt x="880" y="376"/>
                      </a:lnTo>
                      <a:lnTo>
                        <a:pt x="876" y="370"/>
                      </a:lnTo>
                      <a:lnTo>
                        <a:pt x="872" y="364"/>
                      </a:lnTo>
                      <a:lnTo>
                        <a:pt x="872" y="356"/>
                      </a:lnTo>
                      <a:lnTo>
                        <a:pt x="872" y="356"/>
                      </a:lnTo>
                      <a:lnTo>
                        <a:pt x="870" y="354"/>
                      </a:lnTo>
                      <a:lnTo>
                        <a:pt x="870" y="354"/>
                      </a:lnTo>
                      <a:lnTo>
                        <a:pt x="868" y="336"/>
                      </a:lnTo>
                      <a:lnTo>
                        <a:pt x="866" y="326"/>
                      </a:lnTo>
                      <a:lnTo>
                        <a:pt x="866" y="326"/>
                      </a:lnTo>
                      <a:lnTo>
                        <a:pt x="836" y="284"/>
                      </a:lnTo>
                      <a:lnTo>
                        <a:pt x="822" y="260"/>
                      </a:lnTo>
                      <a:lnTo>
                        <a:pt x="822" y="260"/>
                      </a:lnTo>
                      <a:lnTo>
                        <a:pt x="820" y="254"/>
                      </a:lnTo>
                      <a:lnTo>
                        <a:pt x="820" y="254"/>
                      </a:lnTo>
                      <a:lnTo>
                        <a:pt x="798" y="258"/>
                      </a:lnTo>
                      <a:lnTo>
                        <a:pt x="782" y="260"/>
                      </a:lnTo>
                      <a:lnTo>
                        <a:pt x="782" y="260"/>
                      </a:lnTo>
                      <a:lnTo>
                        <a:pt x="762" y="258"/>
                      </a:lnTo>
                      <a:lnTo>
                        <a:pt x="730" y="252"/>
                      </a:lnTo>
                      <a:lnTo>
                        <a:pt x="730" y="252"/>
                      </a:lnTo>
                      <a:lnTo>
                        <a:pt x="698" y="246"/>
                      </a:lnTo>
                      <a:lnTo>
                        <a:pt x="668" y="244"/>
                      </a:lnTo>
                      <a:lnTo>
                        <a:pt x="668" y="244"/>
                      </a:lnTo>
                      <a:lnTo>
                        <a:pt x="662" y="242"/>
                      </a:lnTo>
                      <a:lnTo>
                        <a:pt x="662" y="242"/>
                      </a:lnTo>
                      <a:lnTo>
                        <a:pt x="658" y="238"/>
                      </a:lnTo>
                      <a:lnTo>
                        <a:pt x="658" y="238"/>
                      </a:lnTo>
                      <a:lnTo>
                        <a:pt x="614" y="180"/>
                      </a:lnTo>
                      <a:lnTo>
                        <a:pt x="612" y="180"/>
                      </a:lnTo>
                      <a:lnTo>
                        <a:pt x="612" y="180"/>
                      </a:lnTo>
                      <a:lnTo>
                        <a:pt x="606" y="170"/>
                      </a:lnTo>
                      <a:lnTo>
                        <a:pt x="602" y="158"/>
                      </a:lnTo>
                      <a:lnTo>
                        <a:pt x="598" y="144"/>
                      </a:lnTo>
                      <a:lnTo>
                        <a:pt x="598" y="128"/>
                      </a:lnTo>
                      <a:lnTo>
                        <a:pt x="598" y="126"/>
                      </a:lnTo>
                      <a:lnTo>
                        <a:pt x="598" y="126"/>
                      </a:lnTo>
                      <a:lnTo>
                        <a:pt x="608" y="56"/>
                      </a:lnTo>
                      <a:lnTo>
                        <a:pt x="612" y="30"/>
                      </a:lnTo>
                      <a:lnTo>
                        <a:pt x="612" y="30"/>
                      </a:lnTo>
                      <a:lnTo>
                        <a:pt x="612" y="22"/>
                      </a:lnTo>
                      <a:lnTo>
                        <a:pt x="608" y="16"/>
                      </a:lnTo>
                      <a:lnTo>
                        <a:pt x="604" y="12"/>
                      </a:lnTo>
                      <a:lnTo>
                        <a:pt x="600" y="10"/>
                      </a:lnTo>
                      <a:lnTo>
                        <a:pt x="600" y="10"/>
                      </a:lnTo>
                      <a:lnTo>
                        <a:pt x="592" y="16"/>
                      </a:lnTo>
                      <a:lnTo>
                        <a:pt x="580" y="26"/>
                      </a:lnTo>
                      <a:lnTo>
                        <a:pt x="580" y="26"/>
                      </a:lnTo>
                      <a:lnTo>
                        <a:pt x="570" y="36"/>
                      </a:lnTo>
                      <a:lnTo>
                        <a:pt x="560" y="44"/>
                      </a:lnTo>
                      <a:lnTo>
                        <a:pt x="552" y="48"/>
                      </a:lnTo>
                      <a:lnTo>
                        <a:pt x="542" y="48"/>
                      </a:lnTo>
                      <a:lnTo>
                        <a:pt x="542" y="48"/>
                      </a:lnTo>
                      <a:lnTo>
                        <a:pt x="536" y="48"/>
                      </a:lnTo>
                      <a:lnTo>
                        <a:pt x="528" y="46"/>
                      </a:lnTo>
                      <a:lnTo>
                        <a:pt x="506" y="34"/>
                      </a:lnTo>
                      <a:lnTo>
                        <a:pt x="506" y="34"/>
                      </a:lnTo>
                      <a:lnTo>
                        <a:pt x="492" y="24"/>
                      </a:lnTo>
                      <a:lnTo>
                        <a:pt x="480" y="20"/>
                      </a:lnTo>
                      <a:lnTo>
                        <a:pt x="480" y="20"/>
                      </a:lnTo>
                      <a:lnTo>
                        <a:pt x="468" y="24"/>
                      </a:lnTo>
                      <a:lnTo>
                        <a:pt x="452" y="30"/>
                      </a:lnTo>
                      <a:lnTo>
                        <a:pt x="452" y="30"/>
                      </a:lnTo>
                      <a:lnTo>
                        <a:pt x="438" y="36"/>
                      </a:lnTo>
                      <a:lnTo>
                        <a:pt x="424" y="40"/>
                      </a:lnTo>
                      <a:lnTo>
                        <a:pt x="412" y="42"/>
                      </a:lnTo>
                      <a:lnTo>
                        <a:pt x="400" y="42"/>
                      </a:lnTo>
                      <a:lnTo>
                        <a:pt x="400" y="42"/>
                      </a:lnTo>
                      <a:lnTo>
                        <a:pt x="386" y="40"/>
                      </a:lnTo>
                      <a:lnTo>
                        <a:pt x="372" y="36"/>
                      </a:lnTo>
                      <a:lnTo>
                        <a:pt x="358" y="28"/>
                      </a:lnTo>
                      <a:lnTo>
                        <a:pt x="346" y="16"/>
                      </a:lnTo>
                      <a:lnTo>
                        <a:pt x="34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28">
                  <a:extLst>
                    <a:ext uri="{FF2B5EF4-FFF2-40B4-BE49-F238E27FC236}">
                      <a16:creationId xmlns:a16="http://schemas.microsoft.com/office/drawing/2014/main" id="{C4D971DB-D636-4562-80BC-54507C027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3096"/>
                  <a:ext cx="506" cy="586"/>
                </a:xfrm>
                <a:custGeom>
                  <a:avLst/>
                  <a:gdLst>
                    <a:gd name="T0" fmla="*/ 334 w 506"/>
                    <a:gd name="T1" fmla="*/ 96 h 586"/>
                    <a:gd name="T2" fmla="*/ 282 w 506"/>
                    <a:gd name="T3" fmla="*/ 86 h 586"/>
                    <a:gd name="T4" fmla="*/ 272 w 506"/>
                    <a:gd name="T5" fmla="*/ 88 h 586"/>
                    <a:gd name="T6" fmla="*/ 270 w 506"/>
                    <a:gd name="T7" fmla="*/ 90 h 586"/>
                    <a:gd name="T8" fmla="*/ 192 w 506"/>
                    <a:gd name="T9" fmla="*/ 112 h 586"/>
                    <a:gd name="T10" fmla="*/ 156 w 506"/>
                    <a:gd name="T11" fmla="*/ 110 h 586"/>
                    <a:gd name="T12" fmla="*/ 80 w 506"/>
                    <a:gd name="T13" fmla="*/ 74 h 586"/>
                    <a:gd name="T14" fmla="*/ 46 w 506"/>
                    <a:gd name="T15" fmla="*/ 46 h 586"/>
                    <a:gd name="T16" fmla="*/ 30 w 506"/>
                    <a:gd name="T17" fmla="*/ 18 h 586"/>
                    <a:gd name="T18" fmla="*/ 6 w 506"/>
                    <a:gd name="T19" fmla="*/ 0 h 586"/>
                    <a:gd name="T20" fmla="*/ 2 w 506"/>
                    <a:gd name="T21" fmla="*/ 0 h 586"/>
                    <a:gd name="T22" fmla="*/ 0 w 506"/>
                    <a:gd name="T23" fmla="*/ 66 h 586"/>
                    <a:gd name="T24" fmla="*/ 14 w 506"/>
                    <a:gd name="T25" fmla="*/ 118 h 586"/>
                    <a:gd name="T26" fmla="*/ 48 w 506"/>
                    <a:gd name="T27" fmla="*/ 176 h 586"/>
                    <a:gd name="T28" fmla="*/ 60 w 506"/>
                    <a:gd name="T29" fmla="*/ 204 h 586"/>
                    <a:gd name="T30" fmla="*/ 96 w 506"/>
                    <a:gd name="T31" fmla="*/ 300 h 586"/>
                    <a:gd name="T32" fmla="*/ 98 w 506"/>
                    <a:gd name="T33" fmla="*/ 360 h 586"/>
                    <a:gd name="T34" fmla="*/ 94 w 506"/>
                    <a:gd name="T35" fmla="*/ 374 h 586"/>
                    <a:gd name="T36" fmla="*/ 108 w 506"/>
                    <a:gd name="T37" fmla="*/ 396 h 586"/>
                    <a:gd name="T38" fmla="*/ 154 w 506"/>
                    <a:gd name="T39" fmla="*/ 422 h 586"/>
                    <a:gd name="T40" fmla="*/ 202 w 506"/>
                    <a:gd name="T41" fmla="*/ 450 h 586"/>
                    <a:gd name="T42" fmla="*/ 222 w 506"/>
                    <a:gd name="T43" fmla="*/ 474 h 586"/>
                    <a:gd name="T44" fmla="*/ 226 w 506"/>
                    <a:gd name="T45" fmla="*/ 486 h 586"/>
                    <a:gd name="T46" fmla="*/ 236 w 506"/>
                    <a:gd name="T47" fmla="*/ 538 h 586"/>
                    <a:gd name="T48" fmla="*/ 246 w 506"/>
                    <a:gd name="T49" fmla="*/ 566 h 586"/>
                    <a:gd name="T50" fmla="*/ 262 w 506"/>
                    <a:gd name="T51" fmla="*/ 578 h 586"/>
                    <a:gd name="T52" fmla="*/ 298 w 506"/>
                    <a:gd name="T53" fmla="*/ 586 h 586"/>
                    <a:gd name="T54" fmla="*/ 364 w 506"/>
                    <a:gd name="T55" fmla="*/ 570 h 586"/>
                    <a:gd name="T56" fmla="*/ 402 w 506"/>
                    <a:gd name="T57" fmla="*/ 580 h 586"/>
                    <a:gd name="T58" fmla="*/ 420 w 506"/>
                    <a:gd name="T59" fmla="*/ 578 h 586"/>
                    <a:gd name="T60" fmla="*/ 450 w 506"/>
                    <a:gd name="T61" fmla="*/ 558 h 586"/>
                    <a:gd name="T62" fmla="*/ 480 w 506"/>
                    <a:gd name="T63" fmla="*/ 524 h 586"/>
                    <a:gd name="T64" fmla="*/ 496 w 506"/>
                    <a:gd name="T65" fmla="*/ 464 h 586"/>
                    <a:gd name="T66" fmla="*/ 486 w 506"/>
                    <a:gd name="T67" fmla="*/ 442 h 586"/>
                    <a:gd name="T68" fmla="*/ 480 w 506"/>
                    <a:gd name="T69" fmla="*/ 400 h 586"/>
                    <a:gd name="T70" fmla="*/ 434 w 506"/>
                    <a:gd name="T71" fmla="*/ 398 h 586"/>
                    <a:gd name="T72" fmla="*/ 412 w 506"/>
                    <a:gd name="T73" fmla="*/ 394 h 586"/>
                    <a:gd name="T74" fmla="*/ 390 w 506"/>
                    <a:gd name="T75" fmla="*/ 378 h 586"/>
                    <a:gd name="T76" fmla="*/ 384 w 506"/>
                    <a:gd name="T77" fmla="*/ 350 h 586"/>
                    <a:gd name="T78" fmla="*/ 380 w 506"/>
                    <a:gd name="T79" fmla="*/ 300 h 586"/>
                    <a:gd name="T80" fmla="*/ 342 w 506"/>
                    <a:gd name="T81" fmla="*/ 210 h 586"/>
                    <a:gd name="T82" fmla="*/ 334 w 506"/>
                    <a:gd name="T83" fmla="*/ 196 h 586"/>
                    <a:gd name="T84" fmla="*/ 328 w 506"/>
                    <a:gd name="T85" fmla="*/ 194 h 586"/>
                    <a:gd name="T86" fmla="*/ 320 w 506"/>
                    <a:gd name="T87" fmla="*/ 190 h 586"/>
                    <a:gd name="T88" fmla="*/ 318 w 506"/>
                    <a:gd name="T89" fmla="*/ 180 h 586"/>
                    <a:gd name="T90" fmla="*/ 318 w 506"/>
                    <a:gd name="T91" fmla="*/ 172 h 586"/>
                    <a:gd name="T92" fmla="*/ 322 w 506"/>
                    <a:gd name="T93" fmla="*/ 166 h 586"/>
                    <a:gd name="T94" fmla="*/ 342 w 506"/>
                    <a:gd name="T95" fmla="*/ 154 h 586"/>
                    <a:gd name="T96" fmla="*/ 368 w 506"/>
                    <a:gd name="T97" fmla="*/ 122 h 586"/>
                    <a:gd name="T98" fmla="*/ 362 w 506"/>
                    <a:gd name="T99" fmla="*/ 114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06" h="586">
                      <a:moveTo>
                        <a:pt x="348" y="104"/>
                      </a:moveTo>
                      <a:lnTo>
                        <a:pt x="348" y="104"/>
                      </a:lnTo>
                      <a:lnTo>
                        <a:pt x="334" y="96"/>
                      </a:lnTo>
                      <a:lnTo>
                        <a:pt x="318" y="90"/>
                      </a:lnTo>
                      <a:lnTo>
                        <a:pt x="300" y="86"/>
                      </a:lnTo>
                      <a:lnTo>
                        <a:pt x="282" y="86"/>
                      </a:lnTo>
                      <a:lnTo>
                        <a:pt x="282" y="86"/>
                      </a:lnTo>
                      <a:lnTo>
                        <a:pt x="276" y="86"/>
                      </a:lnTo>
                      <a:lnTo>
                        <a:pt x="272" y="88"/>
                      </a:lnTo>
                      <a:lnTo>
                        <a:pt x="272" y="88"/>
                      </a:lnTo>
                      <a:lnTo>
                        <a:pt x="272" y="88"/>
                      </a:lnTo>
                      <a:lnTo>
                        <a:pt x="270" y="90"/>
                      </a:lnTo>
                      <a:lnTo>
                        <a:pt x="270" y="90"/>
                      </a:lnTo>
                      <a:lnTo>
                        <a:pt x="210" y="108"/>
                      </a:lnTo>
                      <a:lnTo>
                        <a:pt x="192" y="112"/>
                      </a:lnTo>
                      <a:lnTo>
                        <a:pt x="180" y="114"/>
                      </a:lnTo>
                      <a:lnTo>
                        <a:pt x="180" y="114"/>
                      </a:lnTo>
                      <a:lnTo>
                        <a:pt x="156" y="110"/>
                      </a:lnTo>
                      <a:lnTo>
                        <a:pt x="132" y="104"/>
                      </a:lnTo>
                      <a:lnTo>
                        <a:pt x="106" y="92"/>
                      </a:lnTo>
                      <a:lnTo>
                        <a:pt x="80" y="74"/>
                      </a:lnTo>
                      <a:lnTo>
                        <a:pt x="80" y="74"/>
                      </a:lnTo>
                      <a:lnTo>
                        <a:pt x="56" y="54"/>
                      </a:lnTo>
                      <a:lnTo>
                        <a:pt x="46" y="46"/>
                      </a:lnTo>
                      <a:lnTo>
                        <a:pt x="40" y="36"/>
                      </a:lnTo>
                      <a:lnTo>
                        <a:pt x="34" y="26"/>
                      </a:lnTo>
                      <a:lnTo>
                        <a:pt x="30" y="18"/>
                      </a:lnTo>
                      <a:lnTo>
                        <a:pt x="28" y="10"/>
                      </a:lnTo>
                      <a:lnTo>
                        <a:pt x="28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8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2" y="82"/>
                      </a:lnTo>
                      <a:lnTo>
                        <a:pt x="6" y="100"/>
                      </a:lnTo>
                      <a:lnTo>
                        <a:pt x="14" y="118"/>
                      </a:lnTo>
                      <a:lnTo>
                        <a:pt x="24" y="136"/>
                      </a:lnTo>
                      <a:lnTo>
                        <a:pt x="24" y="136"/>
                      </a:lnTo>
                      <a:lnTo>
                        <a:pt x="48" y="176"/>
                      </a:lnTo>
                      <a:lnTo>
                        <a:pt x="56" y="192"/>
                      </a:lnTo>
                      <a:lnTo>
                        <a:pt x="60" y="204"/>
                      </a:lnTo>
                      <a:lnTo>
                        <a:pt x="60" y="204"/>
                      </a:lnTo>
                      <a:lnTo>
                        <a:pt x="68" y="232"/>
                      </a:lnTo>
                      <a:lnTo>
                        <a:pt x="80" y="264"/>
                      </a:lnTo>
                      <a:lnTo>
                        <a:pt x="96" y="300"/>
                      </a:lnTo>
                      <a:lnTo>
                        <a:pt x="116" y="342"/>
                      </a:lnTo>
                      <a:lnTo>
                        <a:pt x="116" y="342"/>
                      </a:lnTo>
                      <a:lnTo>
                        <a:pt x="98" y="360"/>
                      </a:lnTo>
                      <a:lnTo>
                        <a:pt x="92" y="366"/>
                      </a:lnTo>
                      <a:lnTo>
                        <a:pt x="92" y="366"/>
                      </a:lnTo>
                      <a:lnTo>
                        <a:pt x="94" y="374"/>
                      </a:lnTo>
                      <a:lnTo>
                        <a:pt x="96" y="382"/>
                      </a:lnTo>
                      <a:lnTo>
                        <a:pt x="100" y="388"/>
                      </a:lnTo>
                      <a:lnTo>
                        <a:pt x="108" y="396"/>
                      </a:lnTo>
                      <a:lnTo>
                        <a:pt x="116" y="402"/>
                      </a:lnTo>
                      <a:lnTo>
                        <a:pt x="126" y="408"/>
                      </a:lnTo>
                      <a:lnTo>
                        <a:pt x="154" y="422"/>
                      </a:lnTo>
                      <a:lnTo>
                        <a:pt x="154" y="422"/>
                      </a:lnTo>
                      <a:lnTo>
                        <a:pt x="182" y="436"/>
                      </a:lnTo>
                      <a:lnTo>
                        <a:pt x="202" y="450"/>
                      </a:lnTo>
                      <a:lnTo>
                        <a:pt x="212" y="458"/>
                      </a:lnTo>
                      <a:lnTo>
                        <a:pt x="218" y="466"/>
                      </a:lnTo>
                      <a:lnTo>
                        <a:pt x="222" y="474"/>
                      </a:lnTo>
                      <a:lnTo>
                        <a:pt x="226" y="482"/>
                      </a:lnTo>
                      <a:lnTo>
                        <a:pt x="226" y="482"/>
                      </a:lnTo>
                      <a:lnTo>
                        <a:pt x="226" y="486"/>
                      </a:lnTo>
                      <a:lnTo>
                        <a:pt x="226" y="488"/>
                      </a:lnTo>
                      <a:lnTo>
                        <a:pt x="226" y="488"/>
                      </a:lnTo>
                      <a:lnTo>
                        <a:pt x="236" y="538"/>
                      </a:lnTo>
                      <a:lnTo>
                        <a:pt x="244" y="560"/>
                      </a:lnTo>
                      <a:lnTo>
                        <a:pt x="244" y="560"/>
                      </a:lnTo>
                      <a:lnTo>
                        <a:pt x="246" y="566"/>
                      </a:lnTo>
                      <a:lnTo>
                        <a:pt x="250" y="570"/>
                      </a:lnTo>
                      <a:lnTo>
                        <a:pt x="256" y="576"/>
                      </a:lnTo>
                      <a:lnTo>
                        <a:pt x="262" y="578"/>
                      </a:lnTo>
                      <a:lnTo>
                        <a:pt x="278" y="584"/>
                      </a:lnTo>
                      <a:lnTo>
                        <a:pt x="298" y="586"/>
                      </a:lnTo>
                      <a:lnTo>
                        <a:pt x="298" y="586"/>
                      </a:lnTo>
                      <a:lnTo>
                        <a:pt x="312" y="584"/>
                      </a:lnTo>
                      <a:lnTo>
                        <a:pt x="328" y="582"/>
                      </a:lnTo>
                      <a:lnTo>
                        <a:pt x="364" y="570"/>
                      </a:lnTo>
                      <a:lnTo>
                        <a:pt x="364" y="570"/>
                      </a:lnTo>
                      <a:lnTo>
                        <a:pt x="382" y="574"/>
                      </a:lnTo>
                      <a:lnTo>
                        <a:pt x="402" y="580"/>
                      </a:lnTo>
                      <a:lnTo>
                        <a:pt x="402" y="580"/>
                      </a:lnTo>
                      <a:lnTo>
                        <a:pt x="412" y="580"/>
                      </a:lnTo>
                      <a:lnTo>
                        <a:pt x="420" y="578"/>
                      </a:lnTo>
                      <a:lnTo>
                        <a:pt x="430" y="572"/>
                      </a:lnTo>
                      <a:lnTo>
                        <a:pt x="440" y="566"/>
                      </a:lnTo>
                      <a:lnTo>
                        <a:pt x="450" y="558"/>
                      </a:lnTo>
                      <a:lnTo>
                        <a:pt x="460" y="548"/>
                      </a:lnTo>
                      <a:lnTo>
                        <a:pt x="480" y="524"/>
                      </a:lnTo>
                      <a:lnTo>
                        <a:pt x="480" y="524"/>
                      </a:lnTo>
                      <a:lnTo>
                        <a:pt x="506" y="478"/>
                      </a:lnTo>
                      <a:lnTo>
                        <a:pt x="506" y="478"/>
                      </a:lnTo>
                      <a:lnTo>
                        <a:pt x="496" y="464"/>
                      </a:lnTo>
                      <a:lnTo>
                        <a:pt x="490" y="452"/>
                      </a:lnTo>
                      <a:lnTo>
                        <a:pt x="490" y="452"/>
                      </a:lnTo>
                      <a:lnTo>
                        <a:pt x="486" y="442"/>
                      </a:lnTo>
                      <a:lnTo>
                        <a:pt x="482" y="428"/>
                      </a:lnTo>
                      <a:lnTo>
                        <a:pt x="480" y="414"/>
                      </a:lnTo>
                      <a:lnTo>
                        <a:pt x="480" y="400"/>
                      </a:lnTo>
                      <a:lnTo>
                        <a:pt x="480" y="400"/>
                      </a:lnTo>
                      <a:lnTo>
                        <a:pt x="454" y="398"/>
                      </a:lnTo>
                      <a:lnTo>
                        <a:pt x="434" y="398"/>
                      </a:lnTo>
                      <a:lnTo>
                        <a:pt x="434" y="398"/>
                      </a:lnTo>
                      <a:lnTo>
                        <a:pt x="422" y="396"/>
                      </a:lnTo>
                      <a:lnTo>
                        <a:pt x="412" y="394"/>
                      </a:lnTo>
                      <a:lnTo>
                        <a:pt x="404" y="390"/>
                      </a:lnTo>
                      <a:lnTo>
                        <a:pt x="396" y="384"/>
                      </a:lnTo>
                      <a:lnTo>
                        <a:pt x="390" y="378"/>
                      </a:lnTo>
                      <a:lnTo>
                        <a:pt x="388" y="370"/>
                      </a:lnTo>
                      <a:lnTo>
                        <a:pt x="384" y="360"/>
                      </a:lnTo>
                      <a:lnTo>
                        <a:pt x="384" y="350"/>
                      </a:lnTo>
                      <a:lnTo>
                        <a:pt x="384" y="350"/>
                      </a:lnTo>
                      <a:lnTo>
                        <a:pt x="382" y="314"/>
                      </a:lnTo>
                      <a:lnTo>
                        <a:pt x="380" y="300"/>
                      </a:lnTo>
                      <a:lnTo>
                        <a:pt x="376" y="290"/>
                      </a:lnTo>
                      <a:lnTo>
                        <a:pt x="376" y="290"/>
                      </a:lnTo>
                      <a:lnTo>
                        <a:pt x="342" y="210"/>
                      </a:lnTo>
                      <a:lnTo>
                        <a:pt x="342" y="210"/>
                      </a:lnTo>
                      <a:lnTo>
                        <a:pt x="338" y="202"/>
                      </a:lnTo>
                      <a:lnTo>
                        <a:pt x="334" y="196"/>
                      </a:lnTo>
                      <a:lnTo>
                        <a:pt x="334" y="196"/>
                      </a:lnTo>
                      <a:lnTo>
                        <a:pt x="334" y="196"/>
                      </a:lnTo>
                      <a:lnTo>
                        <a:pt x="328" y="194"/>
                      </a:lnTo>
                      <a:lnTo>
                        <a:pt x="328" y="194"/>
                      </a:lnTo>
                      <a:lnTo>
                        <a:pt x="324" y="192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18" y="184"/>
                      </a:lnTo>
                      <a:lnTo>
                        <a:pt x="318" y="180"/>
                      </a:lnTo>
                      <a:lnTo>
                        <a:pt x="318" y="176"/>
                      </a:lnTo>
                      <a:lnTo>
                        <a:pt x="318" y="176"/>
                      </a:lnTo>
                      <a:lnTo>
                        <a:pt x="318" y="172"/>
                      </a:lnTo>
                      <a:lnTo>
                        <a:pt x="320" y="170"/>
                      </a:lnTo>
                      <a:lnTo>
                        <a:pt x="320" y="170"/>
                      </a:lnTo>
                      <a:lnTo>
                        <a:pt x="322" y="166"/>
                      </a:lnTo>
                      <a:lnTo>
                        <a:pt x="324" y="164"/>
                      </a:lnTo>
                      <a:lnTo>
                        <a:pt x="324" y="164"/>
                      </a:lnTo>
                      <a:lnTo>
                        <a:pt x="342" y="154"/>
                      </a:lnTo>
                      <a:lnTo>
                        <a:pt x="356" y="142"/>
                      </a:lnTo>
                      <a:lnTo>
                        <a:pt x="364" y="132"/>
                      </a:lnTo>
                      <a:lnTo>
                        <a:pt x="368" y="122"/>
                      </a:lnTo>
                      <a:lnTo>
                        <a:pt x="368" y="122"/>
                      </a:lnTo>
                      <a:lnTo>
                        <a:pt x="364" y="118"/>
                      </a:lnTo>
                      <a:lnTo>
                        <a:pt x="362" y="114"/>
                      </a:lnTo>
                      <a:lnTo>
                        <a:pt x="348" y="104"/>
                      </a:lnTo>
                      <a:lnTo>
                        <a:pt x="348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Freeform 29">
                  <a:extLst>
                    <a:ext uri="{FF2B5EF4-FFF2-40B4-BE49-F238E27FC236}">
                      <a16:creationId xmlns:a16="http://schemas.microsoft.com/office/drawing/2014/main" id="{38E6DD80-B00D-436A-B324-A0D0407C2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2240"/>
                  <a:ext cx="718" cy="638"/>
                </a:xfrm>
                <a:custGeom>
                  <a:avLst/>
                  <a:gdLst>
                    <a:gd name="T0" fmla="*/ 422 w 718"/>
                    <a:gd name="T1" fmla="*/ 6 h 638"/>
                    <a:gd name="T2" fmla="*/ 414 w 718"/>
                    <a:gd name="T3" fmla="*/ 12 h 638"/>
                    <a:gd name="T4" fmla="*/ 448 w 718"/>
                    <a:gd name="T5" fmla="*/ 158 h 638"/>
                    <a:gd name="T6" fmla="*/ 452 w 718"/>
                    <a:gd name="T7" fmla="*/ 206 h 638"/>
                    <a:gd name="T8" fmla="*/ 430 w 718"/>
                    <a:gd name="T9" fmla="*/ 236 h 638"/>
                    <a:gd name="T10" fmla="*/ 420 w 718"/>
                    <a:gd name="T11" fmla="*/ 250 h 638"/>
                    <a:gd name="T12" fmla="*/ 424 w 718"/>
                    <a:gd name="T13" fmla="*/ 264 h 638"/>
                    <a:gd name="T14" fmla="*/ 414 w 718"/>
                    <a:gd name="T15" fmla="*/ 292 h 638"/>
                    <a:gd name="T16" fmla="*/ 382 w 718"/>
                    <a:gd name="T17" fmla="*/ 300 h 638"/>
                    <a:gd name="T18" fmla="*/ 348 w 718"/>
                    <a:gd name="T19" fmla="*/ 296 h 638"/>
                    <a:gd name="T20" fmla="*/ 320 w 718"/>
                    <a:gd name="T21" fmla="*/ 308 h 638"/>
                    <a:gd name="T22" fmla="*/ 310 w 718"/>
                    <a:gd name="T23" fmla="*/ 340 h 638"/>
                    <a:gd name="T24" fmla="*/ 296 w 718"/>
                    <a:gd name="T25" fmla="*/ 346 h 638"/>
                    <a:gd name="T26" fmla="*/ 212 w 718"/>
                    <a:gd name="T27" fmla="*/ 324 h 638"/>
                    <a:gd name="T28" fmla="*/ 186 w 718"/>
                    <a:gd name="T29" fmla="*/ 306 h 638"/>
                    <a:gd name="T30" fmla="*/ 162 w 718"/>
                    <a:gd name="T31" fmla="*/ 242 h 638"/>
                    <a:gd name="T32" fmla="*/ 122 w 718"/>
                    <a:gd name="T33" fmla="*/ 190 h 638"/>
                    <a:gd name="T34" fmla="*/ 96 w 718"/>
                    <a:gd name="T35" fmla="*/ 160 h 638"/>
                    <a:gd name="T36" fmla="*/ 88 w 718"/>
                    <a:gd name="T37" fmla="*/ 122 h 638"/>
                    <a:gd name="T38" fmla="*/ 110 w 718"/>
                    <a:gd name="T39" fmla="*/ 72 h 638"/>
                    <a:gd name="T40" fmla="*/ 66 w 718"/>
                    <a:gd name="T41" fmla="*/ 32 h 638"/>
                    <a:gd name="T42" fmla="*/ 50 w 718"/>
                    <a:gd name="T43" fmla="*/ 42 h 638"/>
                    <a:gd name="T44" fmla="*/ 44 w 718"/>
                    <a:gd name="T45" fmla="*/ 68 h 638"/>
                    <a:gd name="T46" fmla="*/ 44 w 718"/>
                    <a:gd name="T47" fmla="*/ 86 h 638"/>
                    <a:gd name="T48" fmla="*/ 24 w 718"/>
                    <a:gd name="T49" fmla="*/ 144 h 638"/>
                    <a:gd name="T50" fmla="*/ 30 w 718"/>
                    <a:gd name="T51" fmla="*/ 174 h 638"/>
                    <a:gd name="T52" fmla="*/ 24 w 718"/>
                    <a:gd name="T53" fmla="*/ 258 h 638"/>
                    <a:gd name="T54" fmla="*/ 14 w 718"/>
                    <a:gd name="T55" fmla="*/ 306 h 638"/>
                    <a:gd name="T56" fmla="*/ 20 w 718"/>
                    <a:gd name="T57" fmla="*/ 388 h 638"/>
                    <a:gd name="T58" fmla="*/ 38 w 718"/>
                    <a:gd name="T59" fmla="*/ 412 h 638"/>
                    <a:gd name="T60" fmla="*/ 56 w 718"/>
                    <a:gd name="T61" fmla="*/ 450 h 638"/>
                    <a:gd name="T62" fmla="*/ 38 w 718"/>
                    <a:gd name="T63" fmla="*/ 488 h 638"/>
                    <a:gd name="T64" fmla="*/ 0 w 718"/>
                    <a:gd name="T65" fmla="*/ 526 h 638"/>
                    <a:gd name="T66" fmla="*/ 66 w 718"/>
                    <a:gd name="T67" fmla="*/ 526 h 638"/>
                    <a:gd name="T68" fmla="*/ 100 w 718"/>
                    <a:gd name="T69" fmla="*/ 550 h 638"/>
                    <a:gd name="T70" fmla="*/ 122 w 718"/>
                    <a:gd name="T71" fmla="*/ 588 h 638"/>
                    <a:gd name="T72" fmla="*/ 134 w 718"/>
                    <a:gd name="T73" fmla="*/ 632 h 638"/>
                    <a:gd name="T74" fmla="*/ 162 w 718"/>
                    <a:gd name="T75" fmla="*/ 638 h 638"/>
                    <a:gd name="T76" fmla="*/ 182 w 718"/>
                    <a:gd name="T77" fmla="*/ 588 h 638"/>
                    <a:gd name="T78" fmla="*/ 234 w 718"/>
                    <a:gd name="T79" fmla="*/ 540 h 638"/>
                    <a:gd name="T80" fmla="*/ 310 w 718"/>
                    <a:gd name="T81" fmla="*/ 496 h 638"/>
                    <a:gd name="T82" fmla="*/ 338 w 718"/>
                    <a:gd name="T83" fmla="*/ 494 h 638"/>
                    <a:gd name="T84" fmla="*/ 378 w 718"/>
                    <a:gd name="T85" fmla="*/ 512 h 638"/>
                    <a:gd name="T86" fmla="*/ 424 w 718"/>
                    <a:gd name="T87" fmla="*/ 560 h 638"/>
                    <a:gd name="T88" fmla="*/ 466 w 718"/>
                    <a:gd name="T89" fmla="*/ 582 h 638"/>
                    <a:gd name="T90" fmla="*/ 504 w 718"/>
                    <a:gd name="T91" fmla="*/ 576 h 638"/>
                    <a:gd name="T92" fmla="*/ 528 w 718"/>
                    <a:gd name="T93" fmla="*/ 552 h 638"/>
                    <a:gd name="T94" fmla="*/ 536 w 718"/>
                    <a:gd name="T95" fmla="*/ 500 h 638"/>
                    <a:gd name="T96" fmla="*/ 552 w 718"/>
                    <a:gd name="T97" fmla="*/ 480 h 638"/>
                    <a:gd name="T98" fmla="*/ 568 w 718"/>
                    <a:gd name="T99" fmla="*/ 460 h 638"/>
                    <a:gd name="T100" fmla="*/ 586 w 718"/>
                    <a:gd name="T101" fmla="*/ 422 h 638"/>
                    <a:gd name="T102" fmla="*/ 604 w 718"/>
                    <a:gd name="T103" fmla="*/ 374 h 638"/>
                    <a:gd name="T104" fmla="*/ 650 w 718"/>
                    <a:gd name="T105" fmla="*/ 280 h 638"/>
                    <a:gd name="T106" fmla="*/ 688 w 718"/>
                    <a:gd name="T107" fmla="*/ 244 h 638"/>
                    <a:gd name="T108" fmla="*/ 714 w 718"/>
                    <a:gd name="T109" fmla="*/ 218 h 638"/>
                    <a:gd name="T110" fmla="*/ 716 w 718"/>
                    <a:gd name="T111" fmla="*/ 182 h 638"/>
                    <a:gd name="T112" fmla="*/ 686 w 718"/>
                    <a:gd name="T113" fmla="*/ 142 h 638"/>
                    <a:gd name="T114" fmla="*/ 648 w 718"/>
                    <a:gd name="T115" fmla="*/ 88 h 638"/>
                    <a:gd name="T116" fmla="*/ 648 w 718"/>
                    <a:gd name="T117" fmla="*/ 74 h 638"/>
                    <a:gd name="T118" fmla="*/ 550 w 718"/>
                    <a:gd name="T119" fmla="*/ 44 h 638"/>
                    <a:gd name="T120" fmla="*/ 472 w 718"/>
                    <a:gd name="T121" fmla="*/ 8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18" h="638">
                      <a:moveTo>
                        <a:pt x="438" y="0"/>
                      </a:moveTo>
                      <a:lnTo>
                        <a:pt x="438" y="0"/>
                      </a:lnTo>
                      <a:lnTo>
                        <a:pt x="430" y="2"/>
                      </a:lnTo>
                      <a:lnTo>
                        <a:pt x="422" y="6"/>
                      </a:lnTo>
                      <a:lnTo>
                        <a:pt x="422" y="6"/>
                      </a:lnTo>
                      <a:lnTo>
                        <a:pt x="416" y="10"/>
                      </a:lnTo>
                      <a:lnTo>
                        <a:pt x="414" y="12"/>
                      </a:lnTo>
                      <a:lnTo>
                        <a:pt x="414" y="12"/>
                      </a:lnTo>
                      <a:lnTo>
                        <a:pt x="434" y="90"/>
                      </a:lnTo>
                      <a:lnTo>
                        <a:pt x="434" y="92"/>
                      </a:lnTo>
                      <a:lnTo>
                        <a:pt x="434" y="92"/>
                      </a:lnTo>
                      <a:lnTo>
                        <a:pt x="448" y="158"/>
                      </a:lnTo>
                      <a:lnTo>
                        <a:pt x="452" y="180"/>
                      </a:lnTo>
                      <a:lnTo>
                        <a:pt x="452" y="194"/>
                      </a:lnTo>
                      <a:lnTo>
                        <a:pt x="452" y="194"/>
                      </a:lnTo>
                      <a:lnTo>
                        <a:pt x="452" y="206"/>
                      </a:lnTo>
                      <a:lnTo>
                        <a:pt x="448" y="218"/>
                      </a:lnTo>
                      <a:lnTo>
                        <a:pt x="440" y="228"/>
                      </a:lnTo>
                      <a:lnTo>
                        <a:pt x="430" y="236"/>
                      </a:lnTo>
                      <a:lnTo>
                        <a:pt x="430" y="236"/>
                      </a:lnTo>
                      <a:lnTo>
                        <a:pt x="424" y="244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4" y="256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24" y="272"/>
                      </a:lnTo>
                      <a:lnTo>
                        <a:pt x="422" y="280"/>
                      </a:lnTo>
                      <a:lnTo>
                        <a:pt x="420" y="286"/>
                      </a:lnTo>
                      <a:lnTo>
                        <a:pt x="414" y="292"/>
                      </a:lnTo>
                      <a:lnTo>
                        <a:pt x="408" y="296"/>
                      </a:lnTo>
                      <a:lnTo>
                        <a:pt x="400" y="298"/>
                      </a:lnTo>
                      <a:lnTo>
                        <a:pt x="392" y="300"/>
                      </a:lnTo>
                      <a:lnTo>
                        <a:pt x="382" y="300"/>
                      </a:lnTo>
                      <a:lnTo>
                        <a:pt x="382" y="300"/>
                      </a:lnTo>
                      <a:lnTo>
                        <a:pt x="380" y="300"/>
                      </a:lnTo>
                      <a:lnTo>
                        <a:pt x="380" y="300"/>
                      </a:lnTo>
                      <a:lnTo>
                        <a:pt x="348" y="296"/>
                      </a:lnTo>
                      <a:lnTo>
                        <a:pt x="330" y="296"/>
                      </a:lnTo>
                      <a:lnTo>
                        <a:pt x="330" y="296"/>
                      </a:lnTo>
                      <a:lnTo>
                        <a:pt x="326" y="300"/>
                      </a:lnTo>
                      <a:lnTo>
                        <a:pt x="320" y="308"/>
                      </a:lnTo>
                      <a:lnTo>
                        <a:pt x="316" y="320"/>
                      </a:lnTo>
                      <a:lnTo>
                        <a:pt x="312" y="336"/>
                      </a:lnTo>
                      <a:lnTo>
                        <a:pt x="312" y="336"/>
                      </a:lnTo>
                      <a:lnTo>
                        <a:pt x="310" y="340"/>
                      </a:lnTo>
                      <a:lnTo>
                        <a:pt x="304" y="344"/>
                      </a:lnTo>
                      <a:lnTo>
                        <a:pt x="304" y="344"/>
                      </a:lnTo>
                      <a:lnTo>
                        <a:pt x="302" y="346"/>
                      </a:lnTo>
                      <a:lnTo>
                        <a:pt x="296" y="346"/>
                      </a:lnTo>
                      <a:lnTo>
                        <a:pt x="296" y="346"/>
                      </a:lnTo>
                      <a:lnTo>
                        <a:pt x="256" y="338"/>
                      </a:lnTo>
                      <a:lnTo>
                        <a:pt x="224" y="330"/>
                      </a:lnTo>
                      <a:lnTo>
                        <a:pt x="212" y="324"/>
                      </a:lnTo>
                      <a:lnTo>
                        <a:pt x="200" y="318"/>
                      </a:lnTo>
                      <a:lnTo>
                        <a:pt x="192" y="312"/>
                      </a:lnTo>
                      <a:lnTo>
                        <a:pt x="186" y="306"/>
                      </a:lnTo>
                      <a:lnTo>
                        <a:pt x="186" y="306"/>
                      </a:lnTo>
                      <a:lnTo>
                        <a:pt x="184" y="306"/>
                      </a:lnTo>
                      <a:lnTo>
                        <a:pt x="184" y="306"/>
                      </a:lnTo>
                      <a:lnTo>
                        <a:pt x="162" y="242"/>
                      </a:lnTo>
                      <a:lnTo>
                        <a:pt x="162" y="242"/>
                      </a:lnTo>
                      <a:lnTo>
                        <a:pt x="156" y="228"/>
                      </a:lnTo>
                      <a:lnTo>
                        <a:pt x="148" y="216"/>
                      </a:lnTo>
                      <a:lnTo>
                        <a:pt x="136" y="204"/>
                      </a:lnTo>
                      <a:lnTo>
                        <a:pt x="122" y="190"/>
                      </a:lnTo>
                      <a:lnTo>
                        <a:pt x="122" y="190"/>
                      </a:lnTo>
                      <a:lnTo>
                        <a:pt x="122" y="190"/>
                      </a:lnTo>
                      <a:lnTo>
                        <a:pt x="106" y="174"/>
                      </a:lnTo>
                      <a:lnTo>
                        <a:pt x="96" y="160"/>
                      </a:lnTo>
                      <a:lnTo>
                        <a:pt x="88" y="146"/>
                      </a:lnTo>
                      <a:lnTo>
                        <a:pt x="86" y="132"/>
                      </a:lnTo>
                      <a:lnTo>
                        <a:pt x="86" y="132"/>
                      </a:lnTo>
                      <a:lnTo>
                        <a:pt x="88" y="122"/>
                      </a:lnTo>
                      <a:lnTo>
                        <a:pt x="92" y="108"/>
                      </a:lnTo>
                      <a:lnTo>
                        <a:pt x="100" y="92"/>
                      </a:lnTo>
                      <a:lnTo>
                        <a:pt x="110" y="72"/>
                      </a:lnTo>
                      <a:lnTo>
                        <a:pt x="110" y="72"/>
                      </a:lnTo>
                      <a:lnTo>
                        <a:pt x="96" y="56"/>
                      </a:lnTo>
                      <a:lnTo>
                        <a:pt x="84" y="44"/>
                      </a:lnTo>
                      <a:lnTo>
                        <a:pt x="74" y="36"/>
                      </a:lnTo>
                      <a:lnTo>
                        <a:pt x="66" y="32"/>
                      </a:lnTo>
                      <a:lnTo>
                        <a:pt x="66" y="32"/>
                      </a:lnTo>
                      <a:lnTo>
                        <a:pt x="56" y="34"/>
                      </a:lnTo>
                      <a:lnTo>
                        <a:pt x="52" y="38"/>
                      </a:lnTo>
                      <a:lnTo>
                        <a:pt x="50" y="42"/>
                      </a:lnTo>
                      <a:lnTo>
                        <a:pt x="50" y="42"/>
                      </a:lnTo>
                      <a:lnTo>
                        <a:pt x="46" y="48"/>
                      </a:lnTo>
                      <a:lnTo>
                        <a:pt x="44" y="58"/>
                      </a:lnTo>
                      <a:lnTo>
                        <a:pt x="44" y="68"/>
                      </a:lnTo>
                      <a:lnTo>
                        <a:pt x="44" y="80"/>
                      </a:lnTo>
                      <a:lnTo>
                        <a:pt x="44" y="80"/>
                      </a:lnTo>
                      <a:lnTo>
                        <a:pt x="44" y="86"/>
                      </a:lnTo>
                      <a:lnTo>
                        <a:pt x="44" y="86"/>
                      </a:lnTo>
                      <a:lnTo>
                        <a:pt x="34" y="110"/>
                      </a:lnTo>
                      <a:lnTo>
                        <a:pt x="20" y="136"/>
                      </a:lnTo>
                      <a:lnTo>
                        <a:pt x="20" y="136"/>
                      </a:lnTo>
                      <a:lnTo>
                        <a:pt x="24" y="144"/>
                      </a:lnTo>
                      <a:lnTo>
                        <a:pt x="28" y="154"/>
                      </a:lnTo>
                      <a:lnTo>
                        <a:pt x="30" y="162"/>
                      </a:lnTo>
                      <a:lnTo>
                        <a:pt x="30" y="174"/>
                      </a:lnTo>
                      <a:lnTo>
                        <a:pt x="30" y="174"/>
                      </a:lnTo>
                      <a:lnTo>
                        <a:pt x="72" y="194"/>
                      </a:lnTo>
                      <a:lnTo>
                        <a:pt x="72" y="194"/>
                      </a:lnTo>
                      <a:lnTo>
                        <a:pt x="48" y="228"/>
                      </a:lnTo>
                      <a:lnTo>
                        <a:pt x="24" y="258"/>
                      </a:lnTo>
                      <a:lnTo>
                        <a:pt x="24" y="258"/>
                      </a:lnTo>
                      <a:lnTo>
                        <a:pt x="18" y="270"/>
                      </a:lnTo>
                      <a:lnTo>
                        <a:pt x="16" y="286"/>
                      </a:lnTo>
                      <a:lnTo>
                        <a:pt x="14" y="306"/>
                      </a:lnTo>
                      <a:lnTo>
                        <a:pt x="14" y="332"/>
                      </a:lnTo>
                      <a:lnTo>
                        <a:pt x="14" y="332"/>
                      </a:lnTo>
                      <a:lnTo>
                        <a:pt x="14" y="354"/>
                      </a:lnTo>
                      <a:lnTo>
                        <a:pt x="20" y="388"/>
                      </a:lnTo>
                      <a:lnTo>
                        <a:pt x="20" y="388"/>
                      </a:lnTo>
                      <a:lnTo>
                        <a:pt x="24" y="396"/>
                      </a:lnTo>
                      <a:lnTo>
                        <a:pt x="38" y="412"/>
                      </a:lnTo>
                      <a:lnTo>
                        <a:pt x="38" y="412"/>
                      </a:lnTo>
                      <a:lnTo>
                        <a:pt x="46" y="422"/>
                      </a:lnTo>
                      <a:lnTo>
                        <a:pt x="52" y="432"/>
                      </a:lnTo>
                      <a:lnTo>
                        <a:pt x="54" y="440"/>
                      </a:lnTo>
                      <a:lnTo>
                        <a:pt x="56" y="450"/>
                      </a:lnTo>
                      <a:lnTo>
                        <a:pt x="56" y="450"/>
                      </a:lnTo>
                      <a:lnTo>
                        <a:pt x="54" y="462"/>
                      </a:lnTo>
                      <a:lnTo>
                        <a:pt x="48" y="474"/>
                      </a:lnTo>
                      <a:lnTo>
                        <a:pt x="38" y="488"/>
                      </a:lnTo>
                      <a:lnTo>
                        <a:pt x="24" y="500"/>
                      </a:lnTo>
                      <a:lnTo>
                        <a:pt x="24" y="500"/>
                      </a:lnTo>
                      <a:lnTo>
                        <a:pt x="10" y="512"/>
                      </a:lnTo>
                      <a:lnTo>
                        <a:pt x="0" y="526"/>
                      </a:lnTo>
                      <a:lnTo>
                        <a:pt x="0" y="526"/>
                      </a:lnTo>
                      <a:lnTo>
                        <a:pt x="66" y="526"/>
                      </a:lnTo>
                      <a:lnTo>
                        <a:pt x="66" y="526"/>
                      </a:lnTo>
                      <a:lnTo>
                        <a:pt x="66" y="526"/>
                      </a:lnTo>
                      <a:lnTo>
                        <a:pt x="72" y="526"/>
                      </a:lnTo>
                      <a:lnTo>
                        <a:pt x="76" y="528"/>
                      </a:lnTo>
                      <a:lnTo>
                        <a:pt x="88" y="536"/>
                      </a:lnTo>
                      <a:lnTo>
                        <a:pt x="100" y="550"/>
                      </a:lnTo>
                      <a:lnTo>
                        <a:pt x="112" y="570"/>
                      </a:lnTo>
                      <a:lnTo>
                        <a:pt x="112" y="570"/>
                      </a:lnTo>
                      <a:lnTo>
                        <a:pt x="112" y="570"/>
                      </a:lnTo>
                      <a:lnTo>
                        <a:pt x="122" y="588"/>
                      </a:lnTo>
                      <a:lnTo>
                        <a:pt x="128" y="604"/>
                      </a:lnTo>
                      <a:lnTo>
                        <a:pt x="132" y="620"/>
                      </a:lnTo>
                      <a:lnTo>
                        <a:pt x="134" y="632"/>
                      </a:lnTo>
                      <a:lnTo>
                        <a:pt x="134" y="632"/>
                      </a:lnTo>
                      <a:lnTo>
                        <a:pt x="138" y="632"/>
                      </a:lnTo>
                      <a:lnTo>
                        <a:pt x="148" y="638"/>
                      </a:lnTo>
                      <a:lnTo>
                        <a:pt x="162" y="638"/>
                      </a:lnTo>
                      <a:lnTo>
                        <a:pt x="162" y="638"/>
                      </a:lnTo>
                      <a:lnTo>
                        <a:pt x="164" y="626"/>
                      </a:lnTo>
                      <a:lnTo>
                        <a:pt x="168" y="614"/>
                      </a:lnTo>
                      <a:lnTo>
                        <a:pt x="176" y="600"/>
                      </a:lnTo>
                      <a:lnTo>
                        <a:pt x="182" y="588"/>
                      </a:lnTo>
                      <a:lnTo>
                        <a:pt x="192" y="576"/>
                      </a:lnTo>
                      <a:lnTo>
                        <a:pt x="204" y="564"/>
                      </a:lnTo>
                      <a:lnTo>
                        <a:pt x="218" y="552"/>
                      </a:lnTo>
                      <a:lnTo>
                        <a:pt x="234" y="540"/>
                      </a:lnTo>
                      <a:lnTo>
                        <a:pt x="234" y="540"/>
                      </a:lnTo>
                      <a:lnTo>
                        <a:pt x="262" y="520"/>
                      </a:lnTo>
                      <a:lnTo>
                        <a:pt x="288" y="504"/>
                      </a:lnTo>
                      <a:lnTo>
                        <a:pt x="310" y="496"/>
                      </a:lnTo>
                      <a:lnTo>
                        <a:pt x="318" y="494"/>
                      </a:lnTo>
                      <a:lnTo>
                        <a:pt x="328" y="494"/>
                      </a:lnTo>
                      <a:lnTo>
                        <a:pt x="328" y="494"/>
                      </a:lnTo>
                      <a:lnTo>
                        <a:pt x="338" y="494"/>
                      </a:lnTo>
                      <a:lnTo>
                        <a:pt x="348" y="496"/>
                      </a:lnTo>
                      <a:lnTo>
                        <a:pt x="358" y="500"/>
                      </a:lnTo>
                      <a:lnTo>
                        <a:pt x="368" y="506"/>
                      </a:lnTo>
                      <a:lnTo>
                        <a:pt x="378" y="512"/>
                      </a:lnTo>
                      <a:lnTo>
                        <a:pt x="388" y="52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lnTo>
                        <a:pt x="424" y="560"/>
                      </a:lnTo>
                      <a:lnTo>
                        <a:pt x="438" y="572"/>
                      </a:lnTo>
                      <a:lnTo>
                        <a:pt x="452" y="580"/>
                      </a:lnTo>
                      <a:lnTo>
                        <a:pt x="460" y="582"/>
                      </a:lnTo>
                      <a:lnTo>
                        <a:pt x="466" y="582"/>
                      </a:lnTo>
                      <a:lnTo>
                        <a:pt x="466" y="582"/>
                      </a:lnTo>
                      <a:lnTo>
                        <a:pt x="480" y="582"/>
                      </a:lnTo>
                      <a:lnTo>
                        <a:pt x="494" y="580"/>
                      </a:lnTo>
                      <a:lnTo>
                        <a:pt x="504" y="576"/>
                      </a:lnTo>
                      <a:lnTo>
                        <a:pt x="514" y="572"/>
                      </a:lnTo>
                      <a:lnTo>
                        <a:pt x="520" y="568"/>
                      </a:lnTo>
                      <a:lnTo>
                        <a:pt x="526" y="560"/>
                      </a:lnTo>
                      <a:lnTo>
                        <a:pt x="528" y="552"/>
                      </a:lnTo>
                      <a:lnTo>
                        <a:pt x="530" y="544"/>
                      </a:lnTo>
                      <a:lnTo>
                        <a:pt x="530" y="544"/>
                      </a:lnTo>
                      <a:lnTo>
                        <a:pt x="532" y="520"/>
                      </a:lnTo>
                      <a:lnTo>
                        <a:pt x="536" y="500"/>
                      </a:lnTo>
                      <a:lnTo>
                        <a:pt x="538" y="494"/>
                      </a:lnTo>
                      <a:lnTo>
                        <a:pt x="542" y="488"/>
                      </a:lnTo>
                      <a:lnTo>
                        <a:pt x="548" y="482"/>
                      </a:lnTo>
                      <a:lnTo>
                        <a:pt x="552" y="480"/>
                      </a:lnTo>
                      <a:lnTo>
                        <a:pt x="552" y="480"/>
                      </a:lnTo>
                      <a:lnTo>
                        <a:pt x="552" y="480"/>
                      </a:lnTo>
                      <a:lnTo>
                        <a:pt x="560" y="472"/>
                      </a:lnTo>
                      <a:lnTo>
                        <a:pt x="568" y="460"/>
                      </a:lnTo>
                      <a:lnTo>
                        <a:pt x="578" y="444"/>
                      </a:lnTo>
                      <a:lnTo>
                        <a:pt x="586" y="424"/>
                      </a:lnTo>
                      <a:lnTo>
                        <a:pt x="586" y="424"/>
                      </a:lnTo>
                      <a:lnTo>
                        <a:pt x="586" y="422"/>
                      </a:lnTo>
                      <a:lnTo>
                        <a:pt x="588" y="422"/>
                      </a:lnTo>
                      <a:lnTo>
                        <a:pt x="588" y="422"/>
                      </a:lnTo>
                      <a:lnTo>
                        <a:pt x="604" y="374"/>
                      </a:lnTo>
                      <a:lnTo>
                        <a:pt x="604" y="374"/>
                      </a:lnTo>
                      <a:lnTo>
                        <a:pt x="614" y="346"/>
                      </a:lnTo>
                      <a:lnTo>
                        <a:pt x="626" y="322"/>
                      </a:lnTo>
                      <a:lnTo>
                        <a:pt x="638" y="300"/>
                      </a:lnTo>
                      <a:lnTo>
                        <a:pt x="650" y="280"/>
                      </a:lnTo>
                      <a:lnTo>
                        <a:pt x="650" y="280"/>
                      </a:lnTo>
                      <a:lnTo>
                        <a:pt x="660" y="268"/>
                      </a:lnTo>
                      <a:lnTo>
                        <a:pt x="674" y="256"/>
                      </a:lnTo>
                      <a:lnTo>
                        <a:pt x="688" y="244"/>
                      </a:lnTo>
                      <a:lnTo>
                        <a:pt x="706" y="232"/>
                      </a:lnTo>
                      <a:lnTo>
                        <a:pt x="706" y="232"/>
                      </a:lnTo>
                      <a:lnTo>
                        <a:pt x="712" y="226"/>
                      </a:lnTo>
                      <a:lnTo>
                        <a:pt x="714" y="218"/>
                      </a:lnTo>
                      <a:lnTo>
                        <a:pt x="716" y="210"/>
                      </a:lnTo>
                      <a:lnTo>
                        <a:pt x="718" y="198"/>
                      </a:lnTo>
                      <a:lnTo>
                        <a:pt x="718" y="198"/>
                      </a:lnTo>
                      <a:lnTo>
                        <a:pt x="716" y="182"/>
                      </a:lnTo>
                      <a:lnTo>
                        <a:pt x="710" y="168"/>
                      </a:lnTo>
                      <a:lnTo>
                        <a:pt x="700" y="156"/>
                      </a:lnTo>
                      <a:lnTo>
                        <a:pt x="686" y="142"/>
                      </a:lnTo>
                      <a:lnTo>
                        <a:pt x="686" y="142"/>
                      </a:lnTo>
                      <a:lnTo>
                        <a:pt x="668" y="124"/>
                      </a:lnTo>
                      <a:lnTo>
                        <a:pt x="656" y="108"/>
                      </a:lnTo>
                      <a:lnTo>
                        <a:pt x="648" y="94"/>
                      </a:lnTo>
                      <a:lnTo>
                        <a:pt x="648" y="88"/>
                      </a:lnTo>
                      <a:lnTo>
                        <a:pt x="648" y="84"/>
                      </a:lnTo>
                      <a:lnTo>
                        <a:pt x="648" y="84"/>
                      </a:lnTo>
                      <a:lnTo>
                        <a:pt x="648" y="78"/>
                      </a:lnTo>
                      <a:lnTo>
                        <a:pt x="648" y="74"/>
                      </a:lnTo>
                      <a:lnTo>
                        <a:pt x="648" y="74"/>
                      </a:lnTo>
                      <a:lnTo>
                        <a:pt x="614" y="66"/>
                      </a:lnTo>
                      <a:lnTo>
                        <a:pt x="580" y="56"/>
                      </a:lnTo>
                      <a:lnTo>
                        <a:pt x="550" y="44"/>
                      </a:lnTo>
                      <a:lnTo>
                        <a:pt x="520" y="30"/>
                      </a:lnTo>
                      <a:lnTo>
                        <a:pt x="520" y="30"/>
                      </a:lnTo>
                      <a:lnTo>
                        <a:pt x="494" y="18"/>
                      </a:lnTo>
                      <a:lnTo>
                        <a:pt x="472" y="8"/>
                      </a:lnTo>
                      <a:lnTo>
                        <a:pt x="452" y="2"/>
                      </a:lnTo>
                      <a:lnTo>
                        <a:pt x="438" y="0"/>
                      </a:lnTo>
                      <a:lnTo>
                        <a:pt x="4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Freeform 30">
                  <a:extLst>
                    <a:ext uri="{FF2B5EF4-FFF2-40B4-BE49-F238E27FC236}">
                      <a16:creationId xmlns:a16="http://schemas.microsoft.com/office/drawing/2014/main" id="{2BF4EE18-AB34-4030-827C-A0E13AA35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" y="2690"/>
                  <a:ext cx="924" cy="544"/>
                </a:xfrm>
                <a:custGeom>
                  <a:avLst/>
                  <a:gdLst>
                    <a:gd name="T0" fmla="*/ 166 w 924"/>
                    <a:gd name="T1" fmla="*/ 104 h 544"/>
                    <a:gd name="T2" fmla="*/ 82 w 924"/>
                    <a:gd name="T3" fmla="*/ 114 h 544"/>
                    <a:gd name="T4" fmla="*/ 52 w 924"/>
                    <a:gd name="T5" fmla="*/ 176 h 544"/>
                    <a:gd name="T6" fmla="*/ 12 w 924"/>
                    <a:gd name="T7" fmla="*/ 208 h 544"/>
                    <a:gd name="T8" fmla="*/ 4 w 924"/>
                    <a:gd name="T9" fmla="*/ 244 h 544"/>
                    <a:gd name="T10" fmla="*/ 46 w 924"/>
                    <a:gd name="T11" fmla="*/ 284 h 544"/>
                    <a:gd name="T12" fmla="*/ 88 w 924"/>
                    <a:gd name="T13" fmla="*/ 334 h 544"/>
                    <a:gd name="T14" fmla="*/ 60 w 924"/>
                    <a:gd name="T15" fmla="*/ 372 h 544"/>
                    <a:gd name="T16" fmla="*/ 32 w 924"/>
                    <a:gd name="T17" fmla="*/ 394 h 544"/>
                    <a:gd name="T18" fmla="*/ 46 w 924"/>
                    <a:gd name="T19" fmla="*/ 432 h 544"/>
                    <a:gd name="T20" fmla="*/ 114 w 924"/>
                    <a:gd name="T21" fmla="*/ 510 h 544"/>
                    <a:gd name="T22" fmla="*/ 150 w 924"/>
                    <a:gd name="T23" fmla="*/ 514 h 544"/>
                    <a:gd name="T24" fmla="*/ 184 w 924"/>
                    <a:gd name="T25" fmla="*/ 484 h 544"/>
                    <a:gd name="T26" fmla="*/ 214 w 924"/>
                    <a:gd name="T27" fmla="*/ 476 h 544"/>
                    <a:gd name="T28" fmla="*/ 266 w 924"/>
                    <a:gd name="T29" fmla="*/ 502 h 544"/>
                    <a:gd name="T30" fmla="*/ 274 w 924"/>
                    <a:gd name="T31" fmla="*/ 528 h 544"/>
                    <a:gd name="T32" fmla="*/ 294 w 924"/>
                    <a:gd name="T33" fmla="*/ 542 h 544"/>
                    <a:gd name="T34" fmla="*/ 332 w 924"/>
                    <a:gd name="T35" fmla="*/ 530 h 544"/>
                    <a:gd name="T36" fmla="*/ 356 w 924"/>
                    <a:gd name="T37" fmla="*/ 496 h 544"/>
                    <a:gd name="T38" fmla="*/ 350 w 924"/>
                    <a:gd name="T39" fmla="*/ 454 h 544"/>
                    <a:gd name="T40" fmla="*/ 398 w 924"/>
                    <a:gd name="T41" fmla="*/ 416 h 544"/>
                    <a:gd name="T42" fmla="*/ 458 w 924"/>
                    <a:gd name="T43" fmla="*/ 374 h 544"/>
                    <a:gd name="T44" fmla="*/ 492 w 924"/>
                    <a:gd name="T45" fmla="*/ 342 h 544"/>
                    <a:gd name="T46" fmla="*/ 524 w 924"/>
                    <a:gd name="T47" fmla="*/ 266 h 544"/>
                    <a:gd name="T48" fmla="*/ 546 w 924"/>
                    <a:gd name="T49" fmla="*/ 244 h 544"/>
                    <a:gd name="T50" fmla="*/ 610 w 924"/>
                    <a:gd name="T51" fmla="*/ 286 h 544"/>
                    <a:gd name="T52" fmla="*/ 658 w 924"/>
                    <a:gd name="T53" fmla="*/ 336 h 544"/>
                    <a:gd name="T54" fmla="*/ 722 w 924"/>
                    <a:gd name="T55" fmla="*/ 378 h 544"/>
                    <a:gd name="T56" fmla="*/ 734 w 924"/>
                    <a:gd name="T57" fmla="*/ 384 h 544"/>
                    <a:gd name="T58" fmla="*/ 734 w 924"/>
                    <a:gd name="T59" fmla="*/ 398 h 544"/>
                    <a:gd name="T60" fmla="*/ 752 w 924"/>
                    <a:gd name="T61" fmla="*/ 440 h 544"/>
                    <a:gd name="T62" fmla="*/ 836 w 924"/>
                    <a:gd name="T63" fmla="*/ 488 h 544"/>
                    <a:gd name="T64" fmla="*/ 924 w 924"/>
                    <a:gd name="T65" fmla="*/ 472 h 544"/>
                    <a:gd name="T66" fmla="*/ 920 w 924"/>
                    <a:gd name="T67" fmla="*/ 430 h 544"/>
                    <a:gd name="T68" fmla="*/ 882 w 924"/>
                    <a:gd name="T69" fmla="*/ 378 h 544"/>
                    <a:gd name="T70" fmla="*/ 826 w 924"/>
                    <a:gd name="T71" fmla="*/ 306 h 544"/>
                    <a:gd name="T72" fmla="*/ 792 w 924"/>
                    <a:gd name="T73" fmla="*/ 182 h 544"/>
                    <a:gd name="T74" fmla="*/ 814 w 924"/>
                    <a:gd name="T75" fmla="*/ 134 h 544"/>
                    <a:gd name="T76" fmla="*/ 830 w 924"/>
                    <a:gd name="T77" fmla="*/ 76 h 544"/>
                    <a:gd name="T78" fmla="*/ 800 w 924"/>
                    <a:gd name="T79" fmla="*/ 42 h 544"/>
                    <a:gd name="T80" fmla="*/ 706 w 924"/>
                    <a:gd name="T81" fmla="*/ 0 h 544"/>
                    <a:gd name="T82" fmla="*/ 666 w 924"/>
                    <a:gd name="T83" fmla="*/ 54 h 544"/>
                    <a:gd name="T84" fmla="*/ 660 w 924"/>
                    <a:gd name="T85" fmla="*/ 80 h 544"/>
                    <a:gd name="T86" fmla="*/ 646 w 924"/>
                    <a:gd name="T87" fmla="*/ 134 h 544"/>
                    <a:gd name="T88" fmla="*/ 566 w 924"/>
                    <a:gd name="T89" fmla="*/ 160 h 544"/>
                    <a:gd name="T90" fmla="*/ 530 w 924"/>
                    <a:gd name="T91" fmla="*/ 148 h 544"/>
                    <a:gd name="T92" fmla="*/ 456 w 924"/>
                    <a:gd name="T93" fmla="*/ 82 h 544"/>
                    <a:gd name="T94" fmla="*/ 396 w 924"/>
                    <a:gd name="T95" fmla="*/ 82 h 544"/>
                    <a:gd name="T96" fmla="*/ 314 w 924"/>
                    <a:gd name="T97" fmla="*/ 146 h 544"/>
                    <a:gd name="T98" fmla="*/ 290 w 924"/>
                    <a:gd name="T99" fmla="*/ 202 h 544"/>
                    <a:gd name="T100" fmla="*/ 280 w 924"/>
                    <a:gd name="T101" fmla="*/ 216 h 544"/>
                    <a:gd name="T102" fmla="*/ 236 w 924"/>
                    <a:gd name="T103" fmla="*/ 214 h 544"/>
                    <a:gd name="T104" fmla="*/ 204 w 924"/>
                    <a:gd name="T105" fmla="*/ 184 h 544"/>
                    <a:gd name="T106" fmla="*/ 194 w 924"/>
                    <a:gd name="T107" fmla="*/ 148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24" h="544">
                      <a:moveTo>
                        <a:pt x="186" y="134"/>
                      </a:moveTo>
                      <a:lnTo>
                        <a:pt x="186" y="134"/>
                      </a:lnTo>
                      <a:lnTo>
                        <a:pt x="174" y="112"/>
                      </a:lnTo>
                      <a:lnTo>
                        <a:pt x="170" y="106"/>
                      </a:lnTo>
                      <a:lnTo>
                        <a:pt x="166" y="104"/>
                      </a:lnTo>
                      <a:lnTo>
                        <a:pt x="166" y="104"/>
                      </a:lnTo>
                      <a:lnTo>
                        <a:pt x="122" y="104"/>
                      </a:lnTo>
                      <a:lnTo>
                        <a:pt x="86" y="102"/>
                      </a:lnTo>
                      <a:lnTo>
                        <a:pt x="86" y="102"/>
                      </a:lnTo>
                      <a:lnTo>
                        <a:pt x="82" y="114"/>
                      </a:lnTo>
                      <a:lnTo>
                        <a:pt x="82" y="114"/>
                      </a:lnTo>
                      <a:lnTo>
                        <a:pt x="76" y="134"/>
                      </a:lnTo>
                      <a:lnTo>
                        <a:pt x="70" y="150"/>
                      </a:lnTo>
                      <a:lnTo>
                        <a:pt x="62" y="166"/>
                      </a:lnTo>
                      <a:lnTo>
                        <a:pt x="52" y="176"/>
                      </a:lnTo>
                      <a:lnTo>
                        <a:pt x="52" y="176"/>
                      </a:lnTo>
                      <a:lnTo>
                        <a:pt x="42" y="188"/>
                      </a:lnTo>
                      <a:lnTo>
                        <a:pt x="20" y="202"/>
                      </a:lnTo>
                      <a:lnTo>
                        <a:pt x="20" y="202"/>
                      </a:lnTo>
                      <a:lnTo>
                        <a:pt x="12" y="208"/>
                      </a:lnTo>
                      <a:lnTo>
                        <a:pt x="6" y="216"/>
                      </a:lnTo>
                      <a:lnTo>
                        <a:pt x="2" y="224"/>
                      </a:lnTo>
                      <a:lnTo>
                        <a:pt x="0" y="234"/>
                      </a:lnTo>
                      <a:lnTo>
                        <a:pt x="4" y="244"/>
                      </a:lnTo>
                      <a:lnTo>
                        <a:pt x="4" y="244"/>
                      </a:lnTo>
                      <a:lnTo>
                        <a:pt x="6" y="252"/>
                      </a:lnTo>
                      <a:lnTo>
                        <a:pt x="14" y="262"/>
                      </a:lnTo>
                      <a:lnTo>
                        <a:pt x="28" y="272"/>
                      </a:lnTo>
                      <a:lnTo>
                        <a:pt x="46" y="284"/>
                      </a:lnTo>
                      <a:lnTo>
                        <a:pt x="46" y="284"/>
                      </a:lnTo>
                      <a:lnTo>
                        <a:pt x="64" y="296"/>
                      </a:lnTo>
                      <a:lnTo>
                        <a:pt x="78" y="308"/>
                      </a:lnTo>
                      <a:lnTo>
                        <a:pt x="86" y="320"/>
                      </a:lnTo>
                      <a:lnTo>
                        <a:pt x="88" y="326"/>
                      </a:lnTo>
                      <a:lnTo>
                        <a:pt x="88" y="334"/>
                      </a:lnTo>
                      <a:lnTo>
                        <a:pt x="88" y="334"/>
                      </a:lnTo>
                      <a:lnTo>
                        <a:pt x="86" y="346"/>
                      </a:lnTo>
                      <a:lnTo>
                        <a:pt x="82" y="356"/>
                      </a:lnTo>
                      <a:lnTo>
                        <a:pt x="72" y="364"/>
                      </a:lnTo>
                      <a:lnTo>
                        <a:pt x="60" y="372"/>
                      </a:lnTo>
                      <a:lnTo>
                        <a:pt x="60" y="372"/>
                      </a:lnTo>
                      <a:lnTo>
                        <a:pt x="38" y="384"/>
                      </a:lnTo>
                      <a:lnTo>
                        <a:pt x="34" y="390"/>
                      </a:lnTo>
                      <a:lnTo>
                        <a:pt x="32" y="394"/>
                      </a:lnTo>
                      <a:lnTo>
                        <a:pt x="32" y="394"/>
                      </a:lnTo>
                      <a:lnTo>
                        <a:pt x="32" y="404"/>
                      </a:lnTo>
                      <a:lnTo>
                        <a:pt x="36" y="412"/>
                      </a:lnTo>
                      <a:lnTo>
                        <a:pt x="40" y="422"/>
                      </a:lnTo>
                      <a:lnTo>
                        <a:pt x="46" y="432"/>
                      </a:lnTo>
                      <a:lnTo>
                        <a:pt x="46" y="432"/>
                      </a:lnTo>
                      <a:lnTo>
                        <a:pt x="58" y="446"/>
                      </a:lnTo>
                      <a:lnTo>
                        <a:pt x="78" y="466"/>
                      </a:lnTo>
                      <a:lnTo>
                        <a:pt x="78" y="466"/>
                      </a:lnTo>
                      <a:lnTo>
                        <a:pt x="114" y="510"/>
                      </a:lnTo>
                      <a:lnTo>
                        <a:pt x="114" y="510"/>
                      </a:lnTo>
                      <a:lnTo>
                        <a:pt x="116" y="512"/>
                      </a:lnTo>
                      <a:lnTo>
                        <a:pt x="122" y="514"/>
                      </a:lnTo>
                      <a:lnTo>
                        <a:pt x="138" y="516"/>
                      </a:lnTo>
                      <a:lnTo>
                        <a:pt x="138" y="516"/>
                      </a:lnTo>
                      <a:lnTo>
                        <a:pt x="150" y="514"/>
                      </a:lnTo>
                      <a:lnTo>
                        <a:pt x="160" y="510"/>
                      </a:lnTo>
                      <a:lnTo>
                        <a:pt x="170" y="504"/>
                      </a:lnTo>
                      <a:lnTo>
                        <a:pt x="176" y="494"/>
                      </a:lnTo>
                      <a:lnTo>
                        <a:pt x="176" y="494"/>
                      </a:lnTo>
                      <a:lnTo>
                        <a:pt x="184" y="484"/>
                      </a:lnTo>
                      <a:lnTo>
                        <a:pt x="190" y="478"/>
                      </a:lnTo>
                      <a:lnTo>
                        <a:pt x="196" y="474"/>
                      </a:lnTo>
                      <a:lnTo>
                        <a:pt x="202" y="472"/>
                      </a:lnTo>
                      <a:lnTo>
                        <a:pt x="202" y="472"/>
                      </a:lnTo>
                      <a:lnTo>
                        <a:pt x="214" y="476"/>
                      </a:lnTo>
                      <a:lnTo>
                        <a:pt x="236" y="484"/>
                      </a:lnTo>
                      <a:lnTo>
                        <a:pt x="236" y="484"/>
                      </a:lnTo>
                      <a:lnTo>
                        <a:pt x="250" y="490"/>
                      </a:lnTo>
                      <a:lnTo>
                        <a:pt x="260" y="496"/>
                      </a:lnTo>
                      <a:lnTo>
                        <a:pt x="266" y="502"/>
                      </a:lnTo>
                      <a:lnTo>
                        <a:pt x="268" y="508"/>
                      </a:lnTo>
                      <a:lnTo>
                        <a:pt x="268" y="508"/>
                      </a:lnTo>
                      <a:lnTo>
                        <a:pt x="268" y="516"/>
                      </a:lnTo>
                      <a:lnTo>
                        <a:pt x="270" y="522"/>
                      </a:lnTo>
                      <a:lnTo>
                        <a:pt x="274" y="528"/>
                      </a:lnTo>
                      <a:lnTo>
                        <a:pt x="278" y="534"/>
                      </a:lnTo>
                      <a:lnTo>
                        <a:pt x="278" y="534"/>
                      </a:lnTo>
                      <a:lnTo>
                        <a:pt x="284" y="538"/>
                      </a:lnTo>
                      <a:lnTo>
                        <a:pt x="288" y="540"/>
                      </a:lnTo>
                      <a:lnTo>
                        <a:pt x="294" y="542"/>
                      </a:lnTo>
                      <a:lnTo>
                        <a:pt x="300" y="544"/>
                      </a:lnTo>
                      <a:lnTo>
                        <a:pt x="300" y="544"/>
                      </a:lnTo>
                      <a:lnTo>
                        <a:pt x="306" y="542"/>
                      </a:lnTo>
                      <a:lnTo>
                        <a:pt x="312" y="540"/>
                      </a:lnTo>
                      <a:lnTo>
                        <a:pt x="332" y="530"/>
                      </a:lnTo>
                      <a:lnTo>
                        <a:pt x="332" y="530"/>
                      </a:lnTo>
                      <a:lnTo>
                        <a:pt x="342" y="520"/>
                      </a:lnTo>
                      <a:lnTo>
                        <a:pt x="350" y="512"/>
                      </a:lnTo>
                      <a:lnTo>
                        <a:pt x="354" y="504"/>
                      </a:lnTo>
                      <a:lnTo>
                        <a:pt x="356" y="496"/>
                      </a:lnTo>
                      <a:lnTo>
                        <a:pt x="356" y="496"/>
                      </a:lnTo>
                      <a:lnTo>
                        <a:pt x="350" y="474"/>
                      </a:lnTo>
                      <a:lnTo>
                        <a:pt x="348" y="460"/>
                      </a:lnTo>
                      <a:lnTo>
                        <a:pt x="348" y="460"/>
                      </a:lnTo>
                      <a:lnTo>
                        <a:pt x="350" y="454"/>
                      </a:lnTo>
                      <a:lnTo>
                        <a:pt x="352" y="448"/>
                      </a:lnTo>
                      <a:lnTo>
                        <a:pt x="356" y="442"/>
                      </a:lnTo>
                      <a:lnTo>
                        <a:pt x="362" y="436"/>
                      </a:lnTo>
                      <a:lnTo>
                        <a:pt x="376" y="426"/>
                      </a:lnTo>
                      <a:lnTo>
                        <a:pt x="398" y="416"/>
                      </a:lnTo>
                      <a:lnTo>
                        <a:pt x="398" y="416"/>
                      </a:lnTo>
                      <a:lnTo>
                        <a:pt x="422" y="404"/>
                      </a:lnTo>
                      <a:lnTo>
                        <a:pt x="440" y="394"/>
                      </a:lnTo>
                      <a:lnTo>
                        <a:pt x="452" y="384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62" y="368"/>
                      </a:lnTo>
                      <a:lnTo>
                        <a:pt x="470" y="360"/>
                      </a:lnTo>
                      <a:lnTo>
                        <a:pt x="492" y="342"/>
                      </a:lnTo>
                      <a:lnTo>
                        <a:pt x="492" y="342"/>
                      </a:lnTo>
                      <a:lnTo>
                        <a:pt x="514" y="322"/>
                      </a:lnTo>
                      <a:lnTo>
                        <a:pt x="522" y="314"/>
                      </a:lnTo>
                      <a:lnTo>
                        <a:pt x="524" y="308"/>
                      </a:lnTo>
                      <a:lnTo>
                        <a:pt x="524" y="308"/>
                      </a:lnTo>
                      <a:lnTo>
                        <a:pt x="524" y="266"/>
                      </a:lnTo>
                      <a:lnTo>
                        <a:pt x="524" y="266"/>
                      </a:lnTo>
                      <a:lnTo>
                        <a:pt x="524" y="256"/>
                      </a:lnTo>
                      <a:lnTo>
                        <a:pt x="528" y="250"/>
                      </a:lnTo>
                      <a:lnTo>
                        <a:pt x="536" y="246"/>
                      </a:lnTo>
                      <a:lnTo>
                        <a:pt x="546" y="244"/>
                      </a:lnTo>
                      <a:lnTo>
                        <a:pt x="546" y="244"/>
                      </a:lnTo>
                      <a:lnTo>
                        <a:pt x="556" y="248"/>
                      </a:lnTo>
                      <a:lnTo>
                        <a:pt x="570" y="256"/>
                      </a:lnTo>
                      <a:lnTo>
                        <a:pt x="588" y="268"/>
                      </a:lnTo>
                      <a:lnTo>
                        <a:pt x="610" y="286"/>
                      </a:lnTo>
                      <a:lnTo>
                        <a:pt x="610" y="286"/>
                      </a:lnTo>
                      <a:lnTo>
                        <a:pt x="642" y="318"/>
                      </a:lnTo>
                      <a:lnTo>
                        <a:pt x="652" y="328"/>
                      </a:lnTo>
                      <a:lnTo>
                        <a:pt x="658" y="336"/>
                      </a:lnTo>
                      <a:lnTo>
                        <a:pt x="658" y="336"/>
                      </a:lnTo>
                      <a:lnTo>
                        <a:pt x="668" y="358"/>
                      </a:lnTo>
                      <a:lnTo>
                        <a:pt x="676" y="378"/>
                      </a:lnTo>
                      <a:lnTo>
                        <a:pt x="676" y="378"/>
                      </a:lnTo>
                      <a:lnTo>
                        <a:pt x="676" y="378"/>
                      </a:lnTo>
                      <a:lnTo>
                        <a:pt x="722" y="378"/>
                      </a:lnTo>
                      <a:lnTo>
                        <a:pt x="722" y="378"/>
                      </a:lnTo>
                      <a:lnTo>
                        <a:pt x="728" y="380"/>
                      </a:lnTo>
                      <a:lnTo>
                        <a:pt x="732" y="382"/>
                      </a:lnTo>
                      <a:lnTo>
                        <a:pt x="732" y="382"/>
                      </a:lnTo>
                      <a:lnTo>
                        <a:pt x="734" y="384"/>
                      </a:lnTo>
                      <a:lnTo>
                        <a:pt x="736" y="390"/>
                      </a:lnTo>
                      <a:lnTo>
                        <a:pt x="736" y="390"/>
                      </a:lnTo>
                      <a:lnTo>
                        <a:pt x="736" y="394"/>
                      </a:lnTo>
                      <a:lnTo>
                        <a:pt x="734" y="398"/>
                      </a:lnTo>
                      <a:lnTo>
                        <a:pt x="734" y="398"/>
                      </a:lnTo>
                      <a:lnTo>
                        <a:pt x="734" y="404"/>
                      </a:lnTo>
                      <a:lnTo>
                        <a:pt x="734" y="412"/>
                      </a:lnTo>
                      <a:lnTo>
                        <a:pt x="736" y="418"/>
                      </a:lnTo>
                      <a:lnTo>
                        <a:pt x="740" y="426"/>
                      </a:lnTo>
                      <a:lnTo>
                        <a:pt x="752" y="440"/>
                      </a:lnTo>
                      <a:lnTo>
                        <a:pt x="772" y="458"/>
                      </a:lnTo>
                      <a:lnTo>
                        <a:pt x="772" y="458"/>
                      </a:lnTo>
                      <a:lnTo>
                        <a:pt x="794" y="472"/>
                      </a:lnTo>
                      <a:lnTo>
                        <a:pt x="816" y="482"/>
                      </a:lnTo>
                      <a:lnTo>
                        <a:pt x="836" y="488"/>
                      </a:lnTo>
                      <a:lnTo>
                        <a:pt x="856" y="492"/>
                      </a:lnTo>
                      <a:lnTo>
                        <a:pt x="856" y="492"/>
                      </a:lnTo>
                      <a:lnTo>
                        <a:pt x="880" y="486"/>
                      </a:lnTo>
                      <a:lnTo>
                        <a:pt x="924" y="472"/>
                      </a:lnTo>
                      <a:lnTo>
                        <a:pt x="924" y="472"/>
                      </a:lnTo>
                      <a:lnTo>
                        <a:pt x="920" y="450"/>
                      </a:lnTo>
                      <a:lnTo>
                        <a:pt x="920" y="432"/>
                      </a:lnTo>
                      <a:lnTo>
                        <a:pt x="920" y="432"/>
                      </a:lnTo>
                      <a:lnTo>
                        <a:pt x="920" y="430"/>
                      </a:lnTo>
                      <a:lnTo>
                        <a:pt x="920" y="430"/>
                      </a:lnTo>
                      <a:lnTo>
                        <a:pt x="924" y="400"/>
                      </a:lnTo>
                      <a:lnTo>
                        <a:pt x="924" y="400"/>
                      </a:lnTo>
                      <a:lnTo>
                        <a:pt x="908" y="394"/>
                      </a:lnTo>
                      <a:lnTo>
                        <a:pt x="896" y="388"/>
                      </a:lnTo>
                      <a:lnTo>
                        <a:pt x="882" y="378"/>
                      </a:lnTo>
                      <a:lnTo>
                        <a:pt x="870" y="368"/>
                      </a:lnTo>
                      <a:lnTo>
                        <a:pt x="858" y="356"/>
                      </a:lnTo>
                      <a:lnTo>
                        <a:pt x="846" y="340"/>
                      </a:lnTo>
                      <a:lnTo>
                        <a:pt x="836" y="324"/>
                      </a:lnTo>
                      <a:lnTo>
                        <a:pt x="826" y="306"/>
                      </a:lnTo>
                      <a:lnTo>
                        <a:pt x="826" y="306"/>
                      </a:lnTo>
                      <a:lnTo>
                        <a:pt x="812" y="274"/>
                      </a:lnTo>
                      <a:lnTo>
                        <a:pt x="800" y="242"/>
                      </a:lnTo>
                      <a:lnTo>
                        <a:pt x="794" y="210"/>
                      </a:lnTo>
                      <a:lnTo>
                        <a:pt x="792" y="182"/>
                      </a:lnTo>
                      <a:lnTo>
                        <a:pt x="792" y="182"/>
                      </a:lnTo>
                      <a:lnTo>
                        <a:pt x="794" y="174"/>
                      </a:lnTo>
                      <a:lnTo>
                        <a:pt x="798" y="164"/>
                      </a:lnTo>
                      <a:lnTo>
                        <a:pt x="814" y="134"/>
                      </a:lnTo>
                      <a:lnTo>
                        <a:pt x="814" y="134"/>
                      </a:lnTo>
                      <a:lnTo>
                        <a:pt x="826" y="110"/>
                      </a:lnTo>
                      <a:lnTo>
                        <a:pt x="832" y="96"/>
                      </a:lnTo>
                      <a:lnTo>
                        <a:pt x="832" y="96"/>
                      </a:lnTo>
                      <a:lnTo>
                        <a:pt x="832" y="86"/>
                      </a:lnTo>
                      <a:lnTo>
                        <a:pt x="830" y="76"/>
                      </a:lnTo>
                      <a:lnTo>
                        <a:pt x="826" y="68"/>
                      </a:lnTo>
                      <a:lnTo>
                        <a:pt x="822" y="60"/>
                      </a:lnTo>
                      <a:lnTo>
                        <a:pt x="816" y="54"/>
                      </a:lnTo>
                      <a:lnTo>
                        <a:pt x="808" y="46"/>
                      </a:lnTo>
                      <a:lnTo>
                        <a:pt x="800" y="42"/>
                      </a:lnTo>
                      <a:lnTo>
                        <a:pt x="790" y="38"/>
                      </a:lnTo>
                      <a:lnTo>
                        <a:pt x="790" y="38"/>
                      </a:lnTo>
                      <a:lnTo>
                        <a:pt x="740" y="18"/>
                      </a:lnTo>
                      <a:lnTo>
                        <a:pt x="706" y="0"/>
                      </a:lnTo>
                      <a:lnTo>
                        <a:pt x="706" y="0"/>
                      </a:lnTo>
                      <a:lnTo>
                        <a:pt x="696" y="20"/>
                      </a:lnTo>
                      <a:lnTo>
                        <a:pt x="686" y="34"/>
                      </a:lnTo>
                      <a:lnTo>
                        <a:pt x="676" y="46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4" y="60"/>
                      </a:lnTo>
                      <a:lnTo>
                        <a:pt x="660" y="68"/>
                      </a:lnTo>
                      <a:lnTo>
                        <a:pt x="660" y="80"/>
                      </a:lnTo>
                      <a:lnTo>
                        <a:pt x="658" y="94"/>
                      </a:lnTo>
                      <a:lnTo>
                        <a:pt x="658" y="94"/>
                      </a:lnTo>
                      <a:lnTo>
                        <a:pt x="658" y="110"/>
                      </a:lnTo>
                      <a:lnTo>
                        <a:pt x="654" y="124"/>
                      </a:lnTo>
                      <a:lnTo>
                        <a:pt x="646" y="134"/>
                      </a:lnTo>
                      <a:lnTo>
                        <a:pt x="636" y="144"/>
                      </a:lnTo>
                      <a:lnTo>
                        <a:pt x="624" y="152"/>
                      </a:lnTo>
                      <a:lnTo>
                        <a:pt x="608" y="156"/>
                      </a:lnTo>
                      <a:lnTo>
                        <a:pt x="588" y="160"/>
                      </a:lnTo>
                      <a:lnTo>
                        <a:pt x="566" y="160"/>
                      </a:lnTo>
                      <a:lnTo>
                        <a:pt x="566" y="160"/>
                      </a:lnTo>
                      <a:lnTo>
                        <a:pt x="556" y="160"/>
                      </a:lnTo>
                      <a:lnTo>
                        <a:pt x="548" y="158"/>
                      </a:lnTo>
                      <a:lnTo>
                        <a:pt x="538" y="154"/>
                      </a:lnTo>
                      <a:lnTo>
                        <a:pt x="530" y="148"/>
                      </a:lnTo>
                      <a:lnTo>
                        <a:pt x="510" y="132"/>
                      </a:lnTo>
                      <a:lnTo>
                        <a:pt x="488" y="110"/>
                      </a:lnTo>
                      <a:lnTo>
                        <a:pt x="488" y="110"/>
                      </a:lnTo>
                      <a:lnTo>
                        <a:pt x="472" y="94"/>
                      </a:lnTo>
                      <a:lnTo>
                        <a:pt x="456" y="82"/>
                      </a:lnTo>
                      <a:lnTo>
                        <a:pt x="442" y="74"/>
                      </a:lnTo>
                      <a:lnTo>
                        <a:pt x="428" y="72"/>
                      </a:lnTo>
                      <a:lnTo>
                        <a:pt x="428" y="72"/>
                      </a:lnTo>
                      <a:lnTo>
                        <a:pt x="414" y="74"/>
                      </a:lnTo>
                      <a:lnTo>
                        <a:pt x="396" y="82"/>
                      </a:lnTo>
                      <a:lnTo>
                        <a:pt x="374" y="96"/>
                      </a:lnTo>
                      <a:lnTo>
                        <a:pt x="350" y="112"/>
                      </a:lnTo>
                      <a:lnTo>
                        <a:pt x="350" y="112"/>
                      </a:lnTo>
                      <a:lnTo>
                        <a:pt x="324" y="136"/>
                      </a:lnTo>
                      <a:lnTo>
                        <a:pt x="314" y="146"/>
                      </a:lnTo>
                      <a:lnTo>
                        <a:pt x="304" y="158"/>
                      </a:lnTo>
                      <a:lnTo>
                        <a:pt x="298" y="170"/>
                      </a:lnTo>
                      <a:lnTo>
                        <a:pt x="294" y="180"/>
                      </a:lnTo>
                      <a:lnTo>
                        <a:pt x="290" y="192"/>
                      </a:lnTo>
                      <a:lnTo>
                        <a:pt x="290" y="202"/>
                      </a:lnTo>
                      <a:lnTo>
                        <a:pt x="290" y="202"/>
                      </a:lnTo>
                      <a:lnTo>
                        <a:pt x="288" y="208"/>
                      </a:lnTo>
                      <a:lnTo>
                        <a:pt x="286" y="212"/>
                      </a:lnTo>
                      <a:lnTo>
                        <a:pt x="286" y="212"/>
                      </a:lnTo>
                      <a:lnTo>
                        <a:pt x="280" y="216"/>
                      </a:lnTo>
                      <a:lnTo>
                        <a:pt x="276" y="216"/>
                      </a:lnTo>
                      <a:lnTo>
                        <a:pt x="244" y="216"/>
                      </a:lnTo>
                      <a:lnTo>
                        <a:pt x="244" y="216"/>
                      </a:lnTo>
                      <a:lnTo>
                        <a:pt x="240" y="216"/>
                      </a:lnTo>
                      <a:lnTo>
                        <a:pt x="236" y="214"/>
                      </a:lnTo>
                      <a:lnTo>
                        <a:pt x="236" y="214"/>
                      </a:lnTo>
                      <a:lnTo>
                        <a:pt x="222" y="206"/>
                      </a:lnTo>
                      <a:lnTo>
                        <a:pt x="210" y="196"/>
                      </a:lnTo>
                      <a:lnTo>
                        <a:pt x="206" y="188"/>
                      </a:lnTo>
                      <a:lnTo>
                        <a:pt x="204" y="184"/>
                      </a:lnTo>
                      <a:lnTo>
                        <a:pt x="204" y="182"/>
                      </a:lnTo>
                      <a:lnTo>
                        <a:pt x="204" y="182"/>
                      </a:lnTo>
                      <a:lnTo>
                        <a:pt x="204" y="172"/>
                      </a:lnTo>
                      <a:lnTo>
                        <a:pt x="200" y="160"/>
                      </a:lnTo>
                      <a:lnTo>
                        <a:pt x="194" y="148"/>
                      </a:lnTo>
                      <a:lnTo>
                        <a:pt x="186" y="134"/>
                      </a:lnTo>
                      <a:lnTo>
                        <a:pt x="186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Group 5">
                <a:extLst>
                  <a:ext uri="{FF2B5EF4-FFF2-40B4-BE49-F238E27FC236}">
                    <a16:creationId xmlns:a16="http://schemas.microsoft.com/office/drawing/2014/main" id="{BA575498-5773-41D3-8B7D-43021C668F9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79535" y="1455616"/>
                <a:ext cx="4349056" cy="2670830"/>
                <a:chOff x="476" y="210"/>
                <a:chExt cx="4422" cy="3626"/>
              </a:xfrm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79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p:grpSpPr>
            <p:sp>
              <p:nvSpPr>
                <p:cNvPr id="54" name="Freeform 6">
                  <a:extLst>
                    <a:ext uri="{FF2B5EF4-FFF2-40B4-BE49-F238E27FC236}">
                      <a16:creationId xmlns:a16="http://schemas.microsoft.com/office/drawing/2014/main" id="{342F3587-1E84-40AD-93CE-B0A68F27B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1504"/>
                  <a:ext cx="586" cy="582"/>
                </a:xfrm>
                <a:custGeom>
                  <a:avLst/>
                  <a:gdLst>
                    <a:gd name="T0" fmla="*/ 504 w 586"/>
                    <a:gd name="T1" fmla="*/ 48 h 582"/>
                    <a:gd name="T2" fmla="*/ 520 w 586"/>
                    <a:gd name="T3" fmla="*/ 24 h 582"/>
                    <a:gd name="T4" fmla="*/ 522 w 586"/>
                    <a:gd name="T5" fmla="*/ 0 h 582"/>
                    <a:gd name="T6" fmla="*/ 438 w 586"/>
                    <a:gd name="T7" fmla="*/ 4 h 582"/>
                    <a:gd name="T8" fmla="*/ 406 w 586"/>
                    <a:gd name="T9" fmla="*/ 26 h 582"/>
                    <a:gd name="T10" fmla="*/ 362 w 586"/>
                    <a:gd name="T11" fmla="*/ 62 h 582"/>
                    <a:gd name="T12" fmla="*/ 336 w 586"/>
                    <a:gd name="T13" fmla="*/ 66 h 582"/>
                    <a:gd name="T14" fmla="*/ 310 w 586"/>
                    <a:gd name="T15" fmla="*/ 72 h 582"/>
                    <a:gd name="T16" fmla="*/ 296 w 586"/>
                    <a:gd name="T17" fmla="*/ 84 h 582"/>
                    <a:gd name="T18" fmla="*/ 294 w 586"/>
                    <a:gd name="T19" fmla="*/ 100 h 582"/>
                    <a:gd name="T20" fmla="*/ 268 w 586"/>
                    <a:gd name="T21" fmla="*/ 128 h 582"/>
                    <a:gd name="T22" fmla="*/ 268 w 586"/>
                    <a:gd name="T23" fmla="*/ 130 h 582"/>
                    <a:gd name="T24" fmla="*/ 214 w 586"/>
                    <a:gd name="T25" fmla="*/ 144 h 582"/>
                    <a:gd name="T26" fmla="*/ 206 w 586"/>
                    <a:gd name="T27" fmla="*/ 152 h 582"/>
                    <a:gd name="T28" fmla="*/ 200 w 586"/>
                    <a:gd name="T29" fmla="*/ 166 h 582"/>
                    <a:gd name="T30" fmla="*/ 194 w 586"/>
                    <a:gd name="T31" fmla="*/ 188 h 582"/>
                    <a:gd name="T32" fmla="*/ 192 w 586"/>
                    <a:gd name="T33" fmla="*/ 194 h 582"/>
                    <a:gd name="T34" fmla="*/ 152 w 586"/>
                    <a:gd name="T35" fmla="*/ 232 h 582"/>
                    <a:gd name="T36" fmla="*/ 84 w 586"/>
                    <a:gd name="T37" fmla="*/ 294 h 582"/>
                    <a:gd name="T38" fmla="*/ 6 w 586"/>
                    <a:gd name="T39" fmla="*/ 364 h 582"/>
                    <a:gd name="T40" fmla="*/ 8 w 586"/>
                    <a:gd name="T41" fmla="*/ 370 h 582"/>
                    <a:gd name="T42" fmla="*/ 6 w 586"/>
                    <a:gd name="T43" fmla="*/ 420 h 582"/>
                    <a:gd name="T44" fmla="*/ 0 w 586"/>
                    <a:gd name="T45" fmla="*/ 436 h 582"/>
                    <a:gd name="T46" fmla="*/ 4 w 586"/>
                    <a:gd name="T47" fmla="*/ 440 h 582"/>
                    <a:gd name="T48" fmla="*/ 14 w 586"/>
                    <a:gd name="T49" fmla="*/ 446 h 582"/>
                    <a:gd name="T50" fmla="*/ 16 w 586"/>
                    <a:gd name="T51" fmla="*/ 448 h 582"/>
                    <a:gd name="T52" fmla="*/ 22 w 586"/>
                    <a:gd name="T53" fmla="*/ 448 h 582"/>
                    <a:gd name="T54" fmla="*/ 24 w 586"/>
                    <a:gd name="T55" fmla="*/ 448 h 582"/>
                    <a:gd name="T56" fmla="*/ 48 w 586"/>
                    <a:gd name="T57" fmla="*/ 454 h 582"/>
                    <a:gd name="T58" fmla="*/ 96 w 586"/>
                    <a:gd name="T59" fmla="*/ 448 h 582"/>
                    <a:gd name="T60" fmla="*/ 132 w 586"/>
                    <a:gd name="T61" fmla="*/ 430 h 582"/>
                    <a:gd name="T62" fmla="*/ 166 w 586"/>
                    <a:gd name="T63" fmla="*/ 402 h 582"/>
                    <a:gd name="T64" fmla="*/ 186 w 586"/>
                    <a:gd name="T65" fmla="*/ 396 h 582"/>
                    <a:gd name="T66" fmla="*/ 210 w 586"/>
                    <a:gd name="T67" fmla="*/ 408 h 582"/>
                    <a:gd name="T68" fmla="*/ 292 w 586"/>
                    <a:gd name="T69" fmla="*/ 494 h 582"/>
                    <a:gd name="T70" fmla="*/ 330 w 586"/>
                    <a:gd name="T71" fmla="*/ 532 h 582"/>
                    <a:gd name="T72" fmla="*/ 380 w 586"/>
                    <a:gd name="T73" fmla="*/ 568 h 582"/>
                    <a:gd name="T74" fmla="*/ 424 w 586"/>
                    <a:gd name="T75" fmla="*/ 582 h 582"/>
                    <a:gd name="T76" fmla="*/ 512 w 586"/>
                    <a:gd name="T77" fmla="*/ 580 h 582"/>
                    <a:gd name="T78" fmla="*/ 532 w 586"/>
                    <a:gd name="T79" fmla="*/ 540 h 582"/>
                    <a:gd name="T80" fmla="*/ 566 w 586"/>
                    <a:gd name="T81" fmla="*/ 486 h 582"/>
                    <a:gd name="T82" fmla="*/ 584 w 586"/>
                    <a:gd name="T83" fmla="*/ 412 h 582"/>
                    <a:gd name="T84" fmla="*/ 584 w 586"/>
                    <a:gd name="T85" fmla="*/ 372 h 582"/>
                    <a:gd name="T86" fmla="*/ 562 w 586"/>
                    <a:gd name="T87" fmla="*/ 308 h 582"/>
                    <a:gd name="T88" fmla="*/ 524 w 586"/>
                    <a:gd name="T89" fmla="*/ 250 h 582"/>
                    <a:gd name="T90" fmla="*/ 498 w 586"/>
                    <a:gd name="T91" fmla="*/ 188 h 582"/>
                    <a:gd name="T92" fmla="*/ 494 w 586"/>
                    <a:gd name="T93" fmla="*/ 168 h 582"/>
                    <a:gd name="T94" fmla="*/ 466 w 586"/>
                    <a:gd name="T95" fmla="*/ 126 h 582"/>
                    <a:gd name="T96" fmla="*/ 462 w 586"/>
                    <a:gd name="T97" fmla="*/ 108 h 582"/>
                    <a:gd name="T98" fmla="*/ 482 w 586"/>
                    <a:gd name="T99" fmla="*/ 68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86" h="582">
                      <a:moveTo>
                        <a:pt x="496" y="56"/>
                      </a:moveTo>
                      <a:lnTo>
                        <a:pt x="496" y="56"/>
                      </a:lnTo>
                      <a:lnTo>
                        <a:pt x="504" y="48"/>
                      </a:lnTo>
                      <a:lnTo>
                        <a:pt x="512" y="40"/>
                      </a:lnTo>
                      <a:lnTo>
                        <a:pt x="516" y="32"/>
                      </a:lnTo>
                      <a:lnTo>
                        <a:pt x="520" y="24"/>
                      </a:lnTo>
                      <a:lnTo>
                        <a:pt x="520" y="24"/>
                      </a:lnTo>
                      <a:lnTo>
                        <a:pt x="520" y="12"/>
                      </a:lnTo>
                      <a:lnTo>
                        <a:pt x="522" y="0"/>
                      </a:lnTo>
                      <a:lnTo>
                        <a:pt x="446" y="0"/>
                      </a:lnTo>
                      <a:lnTo>
                        <a:pt x="446" y="0"/>
                      </a:lnTo>
                      <a:lnTo>
                        <a:pt x="438" y="4"/>
                      </a:lnTo>
                      <a:lnTo>
                        <a:pt x="428" y="8"/>
                      </a:lnTo>
                      <a:lnTo>
                        <a:pt x="406" y="26"/>
                      </a:lnTo>
                      <a:lnTo>
                        <a:pt x="406" y="26"/>
                      </a:lnTo>
                      <a:lnTo>
                        <a:pt x="378" y="52"/>
                      </a:lnTo>
                      <a:lnTo>
                        <a:pt x="362" y="62"/>
                      </a:lnTo>
                      <a:lnTo>
                        <a:pt x="362" y="62"/>
                      </a:lnTo>
                      <a:lnTo>
                        <a:pt x="358" y="64"/>
                      </a:lnTo>
                      <a:lnTo>
                        <a:pt x="358" y="64"/>
                      </a:lnTo>
                      <a:lnTo>
                        <a:pt x="336" y="66"/>
                      </a:lnTo>
                      <a:lnTo>
                        <a:pt x="320" y="70"/>
                      </a:lnTo>
                      <a:lnTo>
                        <a:pt x="320" y="70"/>
                      </a:lnTo>
                      <a:lnTo>
                        <a:pt x="310" y="72"/>
                      </a:lnTo>
                      <a:lnTo>
                        <a:pt x="304" y="74"/>
                      </a:lnTo>
                      <a:lnTo>
                        <a:pt x="300" y="78"/>
                      </a:lnTo>
                      <a:lnTo>
                        <a:pt x="296" y="84"/>
                      </a:lnTo>
                      <a:lnTo>
                        <a:pt x="296" y="84"/>
                      </a:lnTo>
                      <a:lnTo>
                        <a:pt x="296" y="84"/>
                      </a:lnTo>
                      <a:lnTo>
                        <a:pt x="294" y="100"/>
                      </a:lnTo>
                      <a:lnTo>
                        <a:pt x="288" y="112"/>
                      </a:lnTo>
                      <a:lnTo>
                        <a:pt x="280" y="122"/>
                      </a:lnTo>
                      <a:lnTo>
                        <a:pt x="268" y="128"/>
                      </a:lnTo>
                      <a:lnTo>
                        <a:pt x="268" y="128"/>
                      </a:lnTo>
                      <a:lnTo>
                        <a:pt x="268" y="130"/>
                      </a:lnTo>
                      <a:lnTo>
                        <a:pt x="268" y="130"/>
                      </a:lnTo>
                      <a:lnTo>
                        <a:pt x="226" y="138"/>
                      </a:lnTo>
                      <a:lnTo>
                        <a:pt x="226" y="138"/>
                      </a:lnTo>
                      <a:lnTo>
                        <a:pt x="214" y="144"/>
                      </a:lnTo>
                      <a:lnTo>
                        <a:pt x="208" y="146"/>
                      </a:lnTo>
                      <a:lnTo>
                        <a:pt x="206" y="152"/>
                      </a:lnTo>
                      <a:lnTo>
                        <a:pt x="206" y="152"/>
                      </a:lnTo>
                      <a:lnTo>
                        <a:pt x="204" y="154"/>
                      </a:lnTo>
                      <a:lnTo>
                        <a:pt x="204" y="154"/>
                      </a:lnTo>
                      <a:lnTo>
                        <a:pt x="200" y="166"/>
                      </a:lnTo>
                      <a:lnTo>
                        <a:pt x="196" y="186"/>
                      </a:lnTo>
                      <a:lnTo>
                        <a:pt x="196" y="186"/>
                      </a:lnTo>
                      <a:lnTo>
                        <a:pt x="194" y="188"/>
                      </a:lnTo>
                      <a:lnTo>
                        <a:pt x="194" y="188"/>
                      </a:lnTo>
                      <a:lnTo>
                        <a:pt x="194" y="188"/>
                      </a:lnTo>
                      <a:lnTo>
                        <a:pt x="192" y="194"/>
                      </a:lnTo>
                      <a:lnTo>
                        <a:pt x="188" y="200"/>
                      </a:lnTo>
                      <a:lnTo>
                        <a:pt x="174" y="216"/>
                      </a:lnTo>
                      <a:lnTo>
                        <a:pt x="152" y="232"/>
                      </a:lnTo>
                      <a:lnTo>
                        <a:pt x="124" y="250"/>
                      </a:lnTo>
                      <a:lnTo>
                        <a:pt x="124" y="250"/>
                      </a:lnTo>
                      <a:lnTo>
                        <a:pt x="84" y="294"/>
                      </a:lnTo>
                      <a:lnTo>
                        <a:pt x="52" y="326"/>
                      </a:lnTo>
                      <a:lnTo>
                        <a:pt x="26" y="350"/>
                      </a:lnTo>
                      <a:lnTo>
                        <a:pt x="6" y="364"/>
                      </a:lnTo>
                      <a:lnTo>
                        <a:pt x="6" y="364"/>
                      </a:lnTo>
                      <a:lnTo>
                        <a:pt x="8" y="370"/>
                      </a:lnTo>
                      <a:lnTo>
                        <a:pt x="8" y="370"/>
                      </a:lnTo>
                      <a:lnTo>
                        <a:pt x="8" y="374"/>
                      </a:lnTo>
                      <a:lnTo>
                        <a:pt x="8" y="374"/>
                      </a:lnTo>
                      <a:lnTo>
                        <a:pt x="6" y="420"/>
                      </a:lnTo>
                      <a:lnTo>
                        <a:pt x="6" y="420"/>
                      </a:lnTo>
                      <a:lnTo>
                        <a:pt x="0" y="436"/>
                      </a:lnTo>
                      <a:lnTo>
                        <a:pt x="0" y="436"/>
                      </a:lnTo>
                      <a:lnTo>
                        <a:pt x="2" y="438"/>
                      </a:lnTo>
                      <a:lnTo>
                        <a:pt x="2" y="438"/>
                      </a:lnTo>
                      <a:lnTo>
                        <a:pt x="4" y="440"/>
                      </a:lnTo>
                      <a:lnTo>
                        <a:pt x="4" y="440"/>
                      </a:lnTo>
                      <a:lnTo>
                        <a:pt x="14" y="446"/>
                      </a:lnTo>
                      <a:lnTo>
                        <a:pt x="14" y="446"/>
                      </a:lnTo>
                      <a:lnTo>
                        <a:pt x="16" y="448"/>
                      </a:lnTo>
                      <a:lnTo>
                        <a:pt x="16" y="448"/>
                      </a:lnTo>
                      <a:lnTo>
                        <a:pt x="16" y="448"/>
                      </a:lnTo>
                      <a:lnTo>
                        <a:pt x="20" y="448"/>
                      </a:lnTo>
                      <a:lnTo>
                        <a:pt x="20" y="448"/>
                      </a:lnTo>
                      <a:lnTo>
                        <a:pt x="22" y="448"/>
                      </a:lnTo>
                      <a:lnTo>
                        <a:pt x="22" y="448"/>
                      </a:lnTo>
                      <a:lnTo>
                        <a:pt x="22" y="448"/>
                      </a:lnTo>
                      <a:lnTo>
                        <a:pt x="24" y="448"/>
                      </a:lnTo>
                      <a:lnTo>
                        <a:pt x="24" y="448"/>
                      </a:lnTo>
                      <a:lnTo>
                        <a:pt x="36" y="454"/>
                      </a:lnTo>
                      <a:lnTo>
                        <a:pt x="48" y="454"/>
                      </a:lnTo>
                      <a:lnTo>
                        <a:pt x="48" y="454"/>
                      </a:lnTo>
                      <a:lnTo>
                        <a:pt x="72" y="454"/>
                      </a:lnTo>
                      <a:lnTo>
                        <a:pt x="96" y="448"/>
                      </a:lnTo>
                      <a:lnTo>
                        <a:pt x="116" y="440"/>
                      </a:lnTo>
                      <a:lnTo>
                        <a:pt x="124" y="436"/>
                      </a:lnTo>
                      <a:lnTo>
                        <a:pt x="132" y="430"/>
                      </a:lnTo>
                      <a:lnTo>
                        <a:pt x="132" y="430"/>
                      </a:lnTo>
                      <a:lnTo>
                        <a:pt x="150" y="414"/>
                      </a:lnTo>
                      <a:lnTo>
                        <a:pt x="166" y="402"/>
                      </a:lnTo>
                      <a:lnTo>
                        <a:pt x="178" y="396"/>
                      </a:lnTo>
                      <a:lnTo>
                        <a:pt x="186" y="396"/>
                      </a:lnTo>
                      <a:lnTo>
                        <a:pt x="186" y="396"/>
                      </a:lnTo>
                      <a:lnTo>
                        <a:pt x="192" y="396"/>
                      </a:lnTo>
                      <a:lnTo>
                        <a:pt x="200" y="400"/>
                      </a:lnTo>
                      <a:lnTo>
                        <a:pt x="210" y="408"/>
                      </a:lnTo>
                      <a:lnTo>
                        <a:pt x="222" y="418"/>
                      </a:lnTo>
                      <a:lnTo>
                        <a:pt x="254" y="450"/>
                      </a:lnTo>
                      <a:lnTo>
                        <a:pt x="292" y="494"/>
                      </a:lnTo>
                      <a:lnTo>
                        <a:pt x="292" y="494"/>
                      </a:lnTo>
                      <a:lnTo>
                        <a:pt x="312" y="514"/>
                      </a:lnTo>
                      <a:lnTo>
                        <a:pt x="330" y="532"/>
                      </a:lnTo>
                      <a:lnTo>
                        <a:pt x="346" y="546"/>
                      </a:lnTo>
                      <a:lnTo>
                        <a:pt x="364" y="560"/>
                      </a:lnTo>
                      <a:lnTo>
                        <a:pt x="380" y="568"/>
                      </a:lnTo>
                      <a:lnTo>
                        <a:pt x="394" y="576"/>
                      </a:lnTo>
                      <a:lnTo>
                        <a:pt x="410" y="580"/>
                      </a:lnTo>
                      <a:lnTo>
                        <a:pt x="424" y="582"/>
                      </a:lnTo>
                      <a:lnTo>
                        <a:pt x="424" y="582"/>
                      </a:lnTo>
                      <a:lnTo>
                        <a:pt x="512" y="580"/>
                      </a:lnTo>
                      <a:lnTo>
                        <a:pt x="512" y="580"/>
                      </a:lnTo>
                      <a:lnTo>
                        <a:pt x="520" y="562"/>
                      </a:lnTo>
                      <a:lnTo>
                        <a:pt x="532" y="540"/>
                      </a:lnTo>
                      <a:lnTo>
                        <a:pt x="532" y="540"/>
                      </a:lnTo>
                      <a:lnTo>
                        <a:pt x="532" y="540"/>
                      </a:lnTo>
                      <a:lnTo>
                        <a:pt x="556" y="500"/>
                      </a:lnTo>
                      <a:lnTo>
                        <a:pt x="566" y="486"/>
                      </a:lnTo>
                      <a:lnTo>
                        <a:pt x="578" y="472"/>
                      </a:lnTo>
                      <a:lnTo>
                        <a:pt x="578" y="472"/>
                      </a:lnTo>
                      <a:lnTo>
                        <a:pt x="584" y="412"/>
                      </a:lnTo>
                      <a:lnTo>
                        <a:pt x="586" y="384"/>
                      </a:lnTo>
                      <a:lnTo>
                        <a:pt x="586" y="384"/>
                      </a:lnTo>
                      <a:lnTo>
                        <a:pt x="584" y="372"/>
                      </a:lnTo>
                      <a:lnTo>
                        <a:pt x="582" y="360"/>
                      </a:lnTo>
                      <a:lnTo>
                        <a:pt x="576" y="334"/>
                      </a:lnTo>
                      <a:lnTo>
                        <a:pt x="562" y="308"/>
                      </a:lnTo>
                      <a:lnTo>
                        <a:pt x="544" y="282"/>
                      </a:lnTo>
                      <a:lnTo>
                        <a:pt x="544" y="282"/>
                      </a:lnTo>
                      <a:lnTo>
                        <a:pt x="524" y="250"/>
                      </a:lnTo>
                      <a:lnTo>
                        <a:pt x="510" y="222"/>
                      </a:lnTo>
                      <a:lnTo>
                        <a:pt x="500" y="200"/>
                      </a:lnTo>
                      <a:lnTo>
                        <a:pt x="498" y="188"/>
                      </a:lnTo>
                      <a:lnTo>
                        <a:pt x="498" y="178"/>
                      </a:lnTo>
                      <a:lnTo>
                        <a:pt x="498" y="178"/>
                      </a:lnTo>
                      <a:lnTo>
                        <a:pt x="494" y="168"/>
                      </a:lnTo>
                      <a:lnTo>
                        <a:pt x="482" y="152"/>
                      </a:lnTo>
                      <a:lnTo>
                        <a:pt x="482" y="152"/>
                      </a:lnTo>
                      <a:lnTo>
                        <a:pt x="466" y="126"/>
                      </a:lnTo>
                      <a:lnTo>
                        <a:pt x="464" y="116"/>
                      </a:lnTo>
                      <a:lnTo>
                        <a:pt x="462" y="108"/>
                      </a:lnTo>
                      <a:lnTo>
                        <a:pt x="462" y="108"/>
                      </a:lnTo>
                      <a:lnTo>
                        <a:pt x="464" y="94"/>
                      </a:lnTo>
                      <a:lnTo>
                        <a:pt x="470" y="82"/>
                      </a:lnTo>
                      <a:lnTo>
                        <a:pt x="482" y="68"/>
                      </a:lnTo>
                      <a:lnTo>
                        <a:pt x="496" y="56"/>
                      </a:lnTo>
                      <a:lnTo>
                        <a:pt x="496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7">
                  <a:extLst>
                    <a:ext uri="{FF2B5EF4-FFF2-40B4-BE49-F238E27FC236}">
                      <a16:creationId xmlns:a16="http://schemas.microsoft.com/office/drawing/2014/main" id="{7E836E76-ACC6-4E5C-A81E-9774FE30B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928"/>
                  <a:ext cx="632" cy="550"/>
                </a:xfrm>
                <a:custGeom>
                  <a:avLst/>
                  <a:gdLst>
                    <a:gd name="T0" fmla="*/ 560 w 632"/>
                    <a:gd name="T1" fmla="*/ 186 h 550"/>
                    <a:gd name="T2" fmla="*/ 526 w 632"/>
                    <a:gd name="T3" fmla="*/ 180 h 550"/>
                    <a:gd name="T4" fmla="*/ 470 w 632"/>
                    <a:gd name="T5" fmla="*/ 148 h 550"/>
                    <a:gd name="T6" fmla="*/ 408 w 632"/>
                    <a:gd name="T7" fmla="*/ 88 h 550"/>
                    <a:gd name="T8" fmla="*/ 348 w 632"/>
                    <a:gd name="T9" fmla="*/ 24 h 550"/>
                    <a:gd name="T10" fmla="*/ 322 w 632"/>
                    <a:gd name="T11" fmla="*/ 0 h 550"/>
                    <a:gd name="T12" fmla="*/ 286 w 632"/>
                    <a:gd name="T13" fmla="*/ 26 h 550"/>
                    <a:gd name="T14" fmla="*/ 266 w 632"/>
                    <a:gd name="T15" fmla="*/ 40 h 550"/>
                    <a:gd name="T16" fmla="*/ 214 w 632"/>
                    <a:gd name="T17" fmla="*/ 56 h 550"/>
                    <a:gd name="T18" fmla="*/ 172 w 632"/>
                    <a:gd name="T19" fmla="*/ 58 h 550"/>
                    <a:gd name="T20" fmla="*/ 158 w 632"/>
                    <a:gd name="T21" fmla="*/ 62 h 550"/>
                    <a:gd name="T22" fmla="*/ 172 w 632"/>
                    <a:gd name="T23" fmla="*/ 90 h 550"/>
                    <a:gd name="T24" fmla="*/ 182 w 632"/>
                    <a:gd name="T25" fmla="*/ 126 h 550"/>
                    <a:gd name="T26" fmla="*/ 182 w 632"/>
                    <a:gd name="T27" fmla="*/ 152 h 550"/>
                    <a:gd name="T28" fmla="*/ 156 w 632"/>
                    <a:gd name="T29" fmla="*/ 176 h 550"/>
                    <a:gd name="T30" fmla="*/ 150 w 632"/>
                    <a:gd name="T31" fmla="*/ 178 h 550"/>
                    <a:gd name="T32" fmla="*/ 144 w 632"/>
                    <a:gd name="T33" fmla="*/ 204 h 550"/>
                    <a:gd name="T34" fmla="*/ 142 w 632"/>
                    <a:gd name="T35" fmla="*/ 210 h 550"/>
                    <a:gd name="T36" fmla="*/ 136 w 632"/>
                    <a:gd name="T37" fmla="*/ 216 h 550"/>
                    <a:gd name="T38" fmla="*/ 128 w 632"/>
                    <a:gd name="T39" fmla="*/ 218 h 550"/>
                    <a:gd name="T40" fmla="*/ 106 w 632"/>
                    <a:gd name="T41" fmla="*/ 228 h 550"/>
                    <a:gd name="T42" fmla="*/ 82 w 632"/>
                    <a:gd name="T43" fmla="*/ 270 h 550"/>
                    <a:gd name="T44" fmla="*/ 72 w 632"/>
                    <a:gd name="T45" fmla="*/ 290 h 550"/>
                    <a:gd name="T46" fmla="*/ 32 w 632"/>
                    <a:gd name="T47" fmla="*/ 334 h 550"/>
                    <a:gd name="T48" fmla="*/ 0 w 632"/>
                    <a:gd name="T49" fmla="*/ 366 h 550"/>
                    <a:gd name="T50" fmla="*/ 16 w 632"/>
                    <a:gd name="T51" fmla="*/ 398 h 550"/>
                    <a:gd name="T52" fmla="*/ 22 w 632"/>
                    <a:gd name="T53" fmla="*/ 422 h 550"/>
                    <a:gd name="T54" fmla="*/ 40 w 632"/>
                    <a:gd name="T55" fmla="*/ 448 h 550"/>
                    <a:gd name="T56" fmla="*/ 56 w 632"/>
                    <a:gd name="T57" fmla="*/ 450 h 550"/>
                    <a:gd name="T58" fmla="*/ 80 w 632"/>
                    <a:gd name="T59" fmla="*/ 458 h 550"/>
                    <a:gd name="T60" fmla="*/ 88 w 632"/>
                    <a:gd name="T61" fmla="*/ 478 h 550"/>
                    <a:gd name="T62" fmla="*/ 88 w 632"/>
                    <a:gd name="T63" fmla="*/ 476 h 550"/>
                    <a:gd name="T64" fmla="*/ 92 w 632"/>
                    <a:gd name="T65" fmla="*/ 484 h 550"/>
                    <a:gd name="T66" fmla="*/ 94 w 632"/>
                    <a:gd name="T67" fmla="*/ 482 h 550"/>
                    <a:gd name="T68" fmla="*/ 98 w 632"/>
                    <a:gd name="T69" fmla="*/ 486 h 550"/>
                    <a:gd name="T70" fmla="*/ 98 w 632"/>
                    <a:gd name="T71" fmla="*/ 492 h 550"/>
                    <a:gd name="T72" fmla="*/ 118 w 632"/>
                    <a:gd name="T73" fmla="*/ 506 h 550"/>
                    <a:gd name="T74" fmla="*/ 164 w 632"/>
                    <a:gd name="T75" fmla="*/ 464 h 550"/>
                    <a:gd name="T76" fmla="*/ 180 w 632"/>
                    <a:gd name="T77" fmla="*/ 456 h 550"/>
                    <a:gd name="T78" fmla="*/ 242 w 632"/>
                    <a:gd name="T79" fmla="*/ 444 h 550"/>
                    <a:gd name="T80" fmla="*/ 246 w 632"/>
                    <a:gd name="T81" fmla="*/ 444 h 550"/>
                    <a:gd name="T82" fmla="*/ 388 w 632"/>
                    <a:gd name="T83" fmla="*/ 492 h 550"/>
                    <a:gd name="T84" fmla="*/ 426 w 632"/>
                    <a:gd name="T85" fmla="*/ 500 h 550"/>
                    <a:gd name="T86" fmla="*/ 458 w 632"/>
                    <a:gd name="T87" fmla="*/ 522 h 550"/>
                    <a:gd name="T88" fmla="*/ 504 w 632"/>
                    <a:gd name="T89" fmla="*/ 528 h 550"/>
                    <a:gd name="T90" fmla="*/ 508 w 632"/>
                    <a:gd name="T91" fmla="*/ 504 h 550"/>
                    <a:gd name="T92" fmla="*/ 524 w 632"/>
                    <a:gd name="T93" fmla="*/ 474 h 550"/>
                    <a:gd name="T94" fmla="*/ 546 w 632"/>
                    <a:gd name="T95" fmla="*/ 458 h 550"/>
                    <a:gd name="T96" fmla="*/ 564 w 632"/>
                    <a:gd name="T97" fmla="*/ 422 h 550"/>
                    <a:gd name="T98" fmla="*/ 564 w 632"/>
                    <a:gd name="T99" fmla="*/ 374 h 550"/>
                    <a:gd name="T100" fmla="*/ 566 w 632"/>
                    <a:gd name="T101" fmla="*/ 336 h 550"/>
                    <a:gd name="T102" fmla="*/ 582 w 632"/>
                    <a:gd name="T103" fmla="*/ 266 h 550"/>
                    <a:gd name="T104" fmla="*/ 600 w 632"/>
                    <a:gd name="T105" fmla="*/ 244 h 550"/>
                    <a:gd name="T106" fmla="*/ 628 w 632"/>
                    <a:gd name="T107" fmla="*/ 196 h 550"/>
                    <a:gd name="T108" fmla="*/ 632 w 632"/>
                    <a:gd name="T109" fmla="*/ 18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2" h="550">
                      <a:moveTo>
                        <a:pt x="632" y="186"/>
                      </a:moveTo>
                      <a:lnTo>
                        <a:pt x="632" y="186"/>
                      </a:lnTo>
                      <a:lnTo>
                        <a:pt x="560" y="186"/>
                      </a:lnTo>
                      <a:lnTo>
                        <a:pt x="560" y="186"/>
                      </a:lnTo>
                      <a:lnTo>
                        <a:pt x="542" y="184"/>
                      </a:lnTo>
                      <a:lnTo>
                        <a:pt x="526" y="180"/>
                      </a:lnTo>
                      <a:lnTo>
                        <a:pt x="508" y="172"/>
                      </a:lnTo>
                      <a:lnTo>
                        <a:pt x="488" y="162"/>
                      </a:lnTo>
                      <a:lnTo>
                        <a:pt x="470" y="148"/>
                      </a:lnTo>
                      <a:lnTo>
                        <a:pt x="450" y="132"/>
                      </a:lnTo>
                      <a:lnTo>
                        <a:pt x="428" y="112"/>
                      </a:lnTo>
                      <a:lnTo>
                        <a:pt x="408" y="88"/>
                      </a:lnTo>
                      <a:lnTo>
                        <a:pt x="408" y="88"/>
                      </a:lnTo>
                      <a:lnTo>
                        <a:pt x="374" y="50"/>
                      </a:lnTo>
                      <a:lnTo>
                        <a:pt x="348" y="24"/>
                      </a:lnTo>
                      <a:lnTo>
                        <a:pt x="330" y="6"/>
                      </a:lnTo>
                      <a:lnTo>
                        <a:pt x="322" y="0"/>
                      </a:lnTo>
                      <a:lnTo>
                        <a:pt x="322" y="0"/>
                      </a:lnTo>
                      <a:lnTo>
                        <a:pt x="310" y="8"/>
                      </a:lnTo>
                      <a:lnTo>
                        <a:pt x="288" y="26"/>
                      </a:lnTo>
                      <a:lnTo>
                        <a:pt x="286" y="26"/>
                      </a:lnTo>
                      <a:lnTo>
                        <a:pt x="286" y="26"/>
                      </a:lnTo>
                      <a:lnTo>
                        <a:pt x="276" y="34"/>
                      </a:lnTo>
                      <a:lnTo>
                        <a:pt x="266" y="40"/>
                      </a:lnTo>
                      <a:lnTo>
                        <a:pt x="254" y="46"/>
                      </a:lnTo>
                      <a:lnTo>
                        <a:pt x="242" y="50"/>
                      </a:lnTo>
                      <a:lnTo>
                        <a:pt x="214" y="56"/>
                      </a:lnTo>
                      <a:lnTo>
                        <a:pt x="184" y="58"/>
                      </a:lnTo>
                      <a:lnTo>
                        <a:pt x="184" y="58"/>
                      </a:lnTo>
                      <a:lnTo>
                        <a:pt x="172" y="58"/>
                      </a:lnTo>
                      <a:lnTo>
                        <a:pt x="160" y="56"/>
                      </a:lnTo>
                      <a:lnTo>
                        <a:pt x="160" y="56"/>
                      </a:lnTo>
                      <a:lnTo>
                        <a:pt x="158" y="62"/>
                      </a:lnTo>
                      <a:lnTo>
                        <a:pt x="158" y="62"/>
                      </a:lnTo>
                      <a:lnTo>
                        <a:pt x="166" y="78"/>
                      </a:lnTo>
                      <a:lnTo>
                        <a:pt x="172" y="90"/>
                      </a:lnTo>
                      <a:lnTo>
                        <a:pt x="174" y="102"/>
                      </a:lnTo>
                      <a:lnTo>
                        <a:pt x="174" y="102"/>
                      </a:lnTo>
                      <a:lnTo>
                        <a:pt x="182" y="126"/>
                      </a:lnTo>
                      <a:lnTo>
                        <a:pt x="184" y="142"/>
                      </a:lnTo>
                      <a:lnTo>
                        <a:pt x="184" y="142"/>
                      </a:lnTo>
                      <a:lnTo>
                        <a:pt x="182" y="152"/>
                      </a:lnTo>
                      <a:lnTo>
                        <a:pt x="176" y="160"/>
                      </a:lnTo>
                      <a:lnTo>
                        <a:pt x="168" y="168"/>
                      </a:lnTo>
                      <a:lnTo>
                        <a:pt x="156" y="176"/>
                      </a:lnTo>
                      <a:lnTo>
                        <a:pt x="156" y="176"/>
                      </a:lnTo>
                      <a:lnTo>
                        <a:pt x="156" y="176"/>
                      </a:lnTo>
                      <a:lnTo>
                        <a:pt x="150" y="178"/>
                      </a:lnTo>
                      <a:lnTo>
                        <a:pt x="146" y="184"/>
                      </a:lnTo>
                      <a:lnTo>
                        <a:pt x="144" y="194"/>
                      </a:lnTo>
                      <a:lnTo>
                        <a:pt x="144" y="204"/>
                      </a:lnTo>
                      <a:lnTo>
                        <a:pt x="144" y="204"/>
                      </a:lnTo>
                      <a:lnTo>
                        <a:pt x="144" y="208"/>
                      </a:lnTo>
                      <a:lnTo>
                        <a:pt x="142" y="210"/>
                      </a:lnTo>
                      <a:lnTo>
                        <a:pt x="142" y="210"/>
                      </a:lnTo>
                      <a:lnTo>
                        <a:pt x="136" y="216"/>
                      </a:lnTo>
                      <a:lnTo>
                        <a:pt x="136" y="216"/>
                      </a:lnTo>
                      <a:lnTo>
                        <a:pt x="132" y="218"/>
                      </a:lnTo>
                      <a:lnTo>
                        <a:pt x="128" y="218"/>
                      </a:lnTo>
                      <a:lnTo>
                        <a:pt x="128" y="218"/>
                      </a:lnTo>
                      <a:lnTo>
                        <a:pt x="120" y="218"/>
                      </a:lnTo>
                      <a:lnTo>
                        <a:pt x="112" y="222"/>
                      </a:lnTo>
                      <a:lnTo>
                        <a:pt x="106" y="228"/>
                      </a:lnTo>
                      <a:lnTo>
                        <a:pt x="98" y="238"/>
                      </a:lnTo>
                      <a:lnTo>
                        <a:pt x="98" y="238"/>
                      </a:lnTo>
                      <a:lnTo>
                        <a:pt x="82" y="270"/>
                      </a:lnTo>
                      <a:lnTo>
                        <a:pt x="72" y="288"/>
                      </a:lnTo>
                      <a:lnTo>
                        <a:pt x="72" y="290"/>
                      </a:lnTo>
                      <a:lnTo>
                        <a:pt x="72" y="290"/>
                      </a:lnTo>
                      <a:lnTo>
                        <a:pt x="54" y="312"/>
                      </a:lnTo>
                      <a:lnTo>
                        <a:pt x="44" y="322"/>
                      </a:lnTo>
                      <a:lnTo>
                        <a:pt x="32" y="334"/>
                      </a:lnTo>
                      <a:lnTo>
                        <a:pt x="32" y="334"/>
                      </a:lnTo>
                      <a:lnTo>
                        <a:pt x="14" y="350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10" y="382"/>
                      </a:lnTo>
                      <a:lnTo>
                        <a:pt x="16" y="398"/>
                      </a:lnTo>
                      <a:lnTo>
                        <a:pt x="20" y="412"/>
                      </a:lnTo>
                      <a:lnTo>
                        <a:pt x="22" y="422"/>
                      </a:lnTo>
                      <a:lnTo>
                        <a:pt x="22" y="422"/>
                      </a:lnTo>
                      <a:lnTo>
                        <a:pt x="14" y="448"/>
                      </a:lnTo>
                      <a:lnTo>
                        <a:pt x="14" y="448"/>
                      </a:lnTo>
                      <a:lnTo>
                        <a:pt x="40" y="448"/>
                      </a:lnTo>
                      <a:lnTo>
                        <a:pt x="48" y="448"/>
                      </a:lnTo>
                      <a:lnTo>
                        <a:pt x="56" y="450"/>
                      </a:lnTo>
                      <a:lnTo>
                        <a:pt x="56" y="450"/>
                      </a:lnTo>
                      <a:lnTo>
                        <a:pt x="70" y="452"/>
                      </a:lnTo>
                      <a:lnTo>
                        <a:pt x="76" y="454"/>
                      </a:lnTo>
                      <a:lnTo>
                        <a:pt x="80" y="458"/>
                      </a:lnTo>
                      <a:lnTo>
                        <a:pt x="84" y="462"/>
                      </a:lnTo>
                      <a:lnTo>
                        <a:pt x="86" y="466"/>
                      </a:lnTo>
                      <a:lnTo>
                        <a:pt x="88" y="478"/>
                      </a:lnTo>
                      <a:lnTo>
                        <a:pt x="88" y="478"/>
                      </a:lnTo>
                      <a:lnTo>
                        <a:pt x="88" y="478"/>
                      </a:lnTo>
                      <a:lnTo>
                        <a:pt x="88" y="476"/>
                      </a:lnTo>
                      <a:lnTo>
                        <a:pt x="88" y="476"/>
                      </a:lnTo>
                      <a:lnTo>
                        <a:pt x="92" y="484"/>
                      </a:lnTo>
                      <a:lnTo>
                        <a:pt x="92" y="484"/>
                      </a:lnTo>
                      <a:lnTo>
                        <a:pt x="92" y="482"/>
                      </a:lnTo>
                      <a:lnTo>
                        <a:pt x="94" y="482"/>
                      </a:lnTo>
                      <a:lnTo>
                        <a:pt x="94" y="482"/>
                      </a:lnTo>
                      <a:lnTo>
                        <a:pt x="96" y="484"/>
                      </a:lnTo>
                      <a:lnTo>
                        <a:pt x="98" y="486"/>
                      </a:lnTo>
                      <a:lnTo>
                        <a:pt x="98" y="486"/>
                      </a:lnTo>
                      <a:lnTo>
                        <a:pt x="98" y="490"/>
                      </a:lnTo>
                      <a:lnTo>
                        <a:pt x="98" y="492"/>
                      </a:lnTo>
                      <a:lnTo>
                        <a:pt x="98" y="492"/>
                      </a:lnTo>
                      <a:lnTo>
                        <a:pt x="100" y="492"/>
                      </a:lnTo>
                      <a:lnTo>
                        <a:pt x="104" y="494"/>
                      </a:lnTo>
                      <a:lnTo>
                        <a:pt x="118" y="506"/>
                      </a:lnTo>
                      <a:lnTo>
                        <a:pt x="118" y="506"/>
                      </a:lnTo>
                      <a:lnTo>
                        <a:pt x="140" y="486"/>
                      </a:lnTo>
                      <a:lnTo>
                        <a:pt x="164" y="464"/>
                      </a:lnTo>
                      <a:lnTo>
                        <a:pt x="166" y="464"/>
                      </a:lnTo>
                      <a:lnTo>
                        <a:pt x="166" y="464"/>
                      </a:lnTo>
                      <a:lnTo>
                        <a:pt x="180" y="456"/>
                      </a:lnTo>
                      <a:lnTo>
                        <a:pt x="198" y="448"/>
                      </a:lnTo>
                      <a:lnTo>
                        <a:pt x="218" y="444"/>
                      </a:lnTo>
                      <a:lnTo>
                        <a:pt x="242" y="444"/>
                      </a:lnTo>
                      <a:lnTo>
                        <a:pt x="242" y="444"/>
                      </a:lnTo>
                      <a:lnTo>
                        <a:pt x="246" y="444"/>
                      </a:lnTo>
                      <a:lnTo>
                        <a:pt x="246" y="444"/>
                      </a:lnTo>
                      <a:lnTo>
                        <a:pt x="348" y="480"/>
                      </a:lnTo>
                      <a:lnTo>
                        <a:pt x="388" y="492"/>
                      </a:lnTo>
                      <a:lnTo>
                        <a:pt x="388" y="492"/>
                      </a:lnTo>
                      <a:lnTo>
                        <a:pt x="388" y="492"/>
                      </a:lnTo>
                      <a:lnTo>
                        <a:pt x="408" y="494"/>
                      </a:lnTo>
                      <a:lnTo>
                        <a:pt x="426" y="500"/>
                      </a:lnTo>
                      <a:lnTo>
                        <a:pt x="444" y="510"/>
                      </a:lnTo>
                      <a:lnTo>
                        <a:pt x="458" y="522"/>
                      </a:lnTo>
                      <a:lnTo>
                        <a:pt x="458" y="522"/>
                      </a:lnTo>
                      <a:lnTo>
                        <a:pt x="488" y="550"/>
                      </a:lnTo>
                      <a:lnTo>
                        <a:pt x="504" y="528"/>
                      </a:lnTo>
                      <a:lnTo>
                        <a:pt x="504" y="528"/>
                      </a:lnTo>
                      <a:lnTo>
                        <a:pt x="508" y="518"/>
                      </a:lnTo>
                      <a:lnTo>
                        <a:pt x="508" y="504"/>
                      </a:lnTo>
                      <a:lnTo>
                        <a:pt x="508" y="504"/>
                      </a:lnTo>
                      <a:lnTo>
                        <a:pt x="512" y="492"/>
                      </a:lnTo>
                      <a:lnTo>
                        <a:pt x="516" y="482"/>
                      </a:lnTo>
                      <a:lnTo>
                        <a:pt x="524" y="474"/>
                      </a:lnTo>
                      <a:lnTo>
                        <a:pt x="536" y="466"/>
                      </a:lnTo>
                      <a:lnTo>
                        <a:pt x="536" y="466"/>
                      </a:lnTo>
                      <a:lnTo>
                        <a:pt x="546" y="458"/>
                      </a:lnTo>
                      <a:lnTo>
                        <a:pt x="556" y="448"/>
                      </a:lnTo>
                      <a:lnTo>
                        <a:pt x="562" y="436"/>
                      </a:lnTo>
                      <a:lnTo>
                        <a:pt x="564" y="422"/>
                      </a:lnTo>
                      <a:lnTo>
                        <a:pt x="564" y="420"/>
                      </a:lnTo>
                      <a:lnTo>
                        <a:pt x="564" y="420"/>
                      </a:lnTo>
                      <a:lnTo>
                        <a:pt x="564" y="374"/>
                      </a:lnTo>
                      <a:lnTo>
                        <a:pt x="566" y="336"/>
                      </a:lnTo>
                      <a:lnTo>
                        <a:pt x="566" y="336"/>
                      </a:lnTo>
                      <a:lnTo>
                        <a:pt x="566" y="336"/>
                      </a:lnTo>
                      <a:lnTo>
                        <a:pt x="570" y="308"/>
                      </a:lnTo>
                      <a:lnTo>
                        <a:pt x="576" y="284"/>
                      </a:lnTo>
                      <a:lnTo>
                        <a:pt x="582" y="266"/>
                      </a:lnTo>
                      <a:lnTo>
                        <a:pt x="592" y="254"/>
                      </a:lnTo>
                      <a:lnTo>
                        <a:pt x="592" y="254"/>
                      </a:lnTo>
                      <a:lnTo>
                        <a:pt x="600" y="244"/>
                      </a:lnTo>
                      <a:lnTo>
                        <a:pt x="610" y="230"/>
                      </a:lnTo>
                      <a:lnTo>
                        <a:pt x="628" y="194"/>
                      </a:lnTo>
                      <a:lnTo>
                        <a:pt x="628" y="196"/>
                      </a:lnTo>
                      <a:lnTo>
                        <a:pt x="628" y="196"/>
                      </a:lnTo>
                      <a:lnTo>
                        <a:pt x="632" y="186"/>
                      </a:lnTo>
                      <a:lnTo>
                        <a:pt x="63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8">
                  <a:extLst>
                    <a:ext uri="{FF2B5EF4-FFF2-40B4-BE49-F238E27FC236}">
                      <a16:creationId xmlns:a16="http://schemas.microsoft.com/office/drawing/2014/main" id="{C0381F99-01B5-4997-97CA-4C6497070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" y="1966"/>
                  <a:ext cx="652" cy="302"/>
                </a:xfrm>
                <a:custGeom>
                  <a:avLst/>
                  <a:gdLst>
                    <a:gd name="T0" fmla="*/ 624 w 652"/>
                    <a:gd name="T1" fmla="*/ 20 h 302"/>
                    <a:gd name="T2" fmla="*/ 630 w 652"/>
                    <a:gd name="T3" fmla="*/ 6 h 302"/>
                    <a:gd name="T4" fmla="*/ 620 w 652"/>
                    <a:gd name="T5" fmla="*/ 0 h 302"/>
                    <a:gd name="T6" fmla="*/ 582 w 652"/>
                    <a:gd name="T7" fmla="*/ 4 h 302"/>
                    <a:gd name="T8" fmla="*/ 542 w 652"/>
                    <a:gd name="T9" fmla="*/ 16 h 302"/>
                    <a:gd name="T10" fmla="*/ 476 w 652"/>
                    <a:gd name="T11" fmla="*/ 34 h 302"/>
                    <a:gd name="T12" fmla="*/ 268 w 652"/>
                    <a:gd name="T13" fmla="*/ 42 h 302"/>
                    <a:gd name="T14" fmla="*/ 264 w 652"/>
                    <a:gd name="T15" fmla="*/ 42 h 302"/>
                    <a:gd name="T16" fmla="*/ 166 w 652"/>
                    <a:gd name="T17" fmla="*/ 10 h 302"/>
                    <a:gd name="T18" fmla="*/ 110 w 652"/>
                    <a:gd name="T19" fmla="*/ 24 h 302"/>
                    <a:gd name="T20" fmla="*/ 94 w 652"/>
                    <a:gd name="T21" fmla="*/ 34 h 302"/>
                    <a:gd name="T22" fmla="*/ 88 w 652"/>
                    <a:gd name="T23" fmla="*/ 44 h 302"/>
                    <a:gd name="T24" fmla="*/ 80 w 652"/>
                    <a:gd name="T25" fmla="*/ 84 h 302"/>
                    <a:gd name="T26" fmla="*/ 80 w 652"/>
                    <a:gd name="T27" fmla="*/ 92 h 302"/>
                    <a:gd name="T28" fmla="*/ 76 w 652"/>
                    <a:gd name="T29" fmla="*/ 98 h 302"/>
                    <a:gd name="T30" fmla="*/ 46 w 652"/>
                    <a:gd name="T31" fmla="*/ 108 h 302"/>
                    <a:gd name="T32" fmla="*/ 16 w 652"/>
                    <a:gd name="T33" fmla="*/ 120 h 302"/>
                    <a:gd name="T34" fmla="*/ 0 w 652"/>
                    <a:gd name="T35" fmla="*/ 138 h 302"/>
                    <a:gd name="T36" fmla="*/ 4 w 652"/>
                    <a:gd name="T37" fmla="*/ 168 h 302"/>
                    <a:gd name="T38" fmla="*/ 4 w 652"/>
                    <a:gd name="T39" fmla="*/ 172 h 302"/>
                    <a:gd name="T40" fmla="*/ 28 w 652"/>
                    <a:gd name="T41" fmla="*/ 226 h 302"/>
                    <a:gd name="T42" fmla="*/ 46 w 652"/>
                    <a:gd name="T43" fmla="*/ 216 h 302"/>
                    <a:gd name="T44" fmla="*/ 166 w 652"/>
                    <a:gd name="T45" fmla="*/ 190 h 302"/>
                    <a:gd name="T46" fmla="*/ 206 w 652"/>
                    <a:gd name="T47" fmla="*/ 192 h 302"/>
                    <a:gd name="T48" fmla="*/ 258 w 652"/>
                    <a:gd name="T49" fmla="*/ 208 h 302"/>
                    <a:gd name="T50" fmla="*/ 300 w 652"/>
                    <a:gd name="T51" fmla="*/ 236 h 302"/>
                    <a:gd name="T52" fmla="*/ 338 w 652"/>
                    <a:gd name="T53" fmla="*/ 264 h 302"/>
                    <a:gd name="T54" fmla="*/ 366 w 652"/>
                    <a:gd name="T55" fmla="*/ 274 h 302"/>
                    <a:gd name="T56" fmla="*/ 408 w 652"/>
                    <a:gd name="T57" fmla="*/ 268 h 302"/>
                    <a:gd name="T58" fmla="*/ 428 w 652"/>
                    <a:gd name="T59" fmla="*/ 264 h 302"/>
                    <a:gd name="T60" fmla="*/ 440 w 652"/>
                    <a:gd name="T61" fmla="*/ 266 h 302"/>
                    <a:gd name="T62" fmla="*/ 480 w 652"/>
                    <a:gd name="T63" fmla="*/ 302 h 302"/>
                    <a:gd name="T64" fmla="*/ 508 w 652"/>
                    <a:gd name="T65" fmla="*/ 274 h 302"/>
                    <a:gd name="T66" fmla="*/ 538 w 652"/>
                    <a:gd name="T67" fmla="*/ 246 h 302"/>
                    <a:gd name="T68" fmla="*/ 554 w 652"/>
                    <a:gd name="T69" fmla="*/ 218 h 302"/>
                    <a:gd name="T70" fmla="*/ 570 w 652"/>
                    <a:gd name="T71" fmla="*/ 186 h 302"/>
                    <a:gd name="T72" fmla="*/ 580 w 652"/>
                    <a:gd name="T73" fmla="*/ 172 h 302"/>
                    <a:gd name="T74" fmla="*/ 614 w 652"/>
                    <a:gd name="T75" fmla="*/ 152 h 302"/>
                    <a:gd name="T76" fmla="*/ 622 w 652"/>
                    <a:gd name="T77" fmla="*/ 124 h 302"/>
                    <a:gd name="T78" fmla="*/ 642 w 652"/>
                    <a:gd name="T79" fmla="*/ 110 h 302"/>
                    <a:gd name="T80" fmla="*/ 652 w 652"/>
                    <a:gd name="T81" fmla="*/ 104 h 302"/>
                    <a:gd name="T82" fmla="*/ 644 w 652"/>
                    <a:gd name="T83" fmla="*/ 72 h 302"/>
                    <a:gd name="T84" fmla="*/ 636 w 652"/>
                    <a:gd name="T85" fmla="*/ 50 h 302"/>
                    <a:gd name="T86" fmla="*/ 624 w 652"/>
                    <a:gd name="T87" fmla="*/ 3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2" h="302">
                      <a:moveTo>
                        <a:pt x="624" y="24"/>
                      </a:moveTo>
                      <a:lnTo>
                        <a:pt x="624" y="24"/>
                      </a:lnTo>
                      <a:lnTo>
                        <a:pt x="624" y="20"/>
                      </a:lnTo>
                      <a:lnTo>
                        <a:pt x="628" y="16"/>
                      </a:lnTo>
                      <a:lnTo>
                        <a:pt x="628" y="16"/>
                      </a:lnTo>
                      <a:lnTo>
                        <a:pt x="630" y="6"/>
                      </a:lnTo>
                      <a:lnTo>
                        <a:pt x="630" y="6"/>
                      </a:lnTo>
                      <a:lnTo>
                        <a:pt x="624" y="4"/>
                      </a:lnTo>
                      <a:lnTo>
                        <a:pt x="620" y="0"/>
                      </a:lnTo>
                      <a:lnTo>
                        <a:pt x="620" y="0"/>
                      </a:lnTo>
                      <a:lnTo>
                        <a:pt x="602" y="2"/>
                      </a:lnTo>
                      <a:lnTo>
                        <a:pt x="582" y="4"/>
                      </a:lnTo>
                      <a:lnTo>
                        <a:pt x="562" y="10"/>
                      </a:lnTo>
                      <a:lnTo>
                        <a:pt x="542" y="16"/>
                      </a:lnTo>
                      <a:lnTo>
                        <a:pt x="542" y="16"/>
                      </a:lnTo>
                      <a:lnTo>
                        <a:pt x="498" y="30"/>
                      </a:lnTo>
                      <a:lnTo>
                        <a:pt x="484" y="34"/>
                      </a:lnTo>
                      <a:lnTo>
                        <a:pt x="476" y="34"/>
                      </a:lnTo>
                      <a:lnTo>
                        <a:pt x="476" y="34"/>
                      </a:lnTo>
                      <a:lnTo>
                        <a:pt x="344" y="40"/>
                      </a:lnTo>
                      <a:lnTo>
                        <a:pt x="268" y="42"/>
                      </a:lnTo>
                      <a:lnTo>
                        <a:pt x="268" y="42"/>
                      </a:lnTo>
                      <a:lnTo>
                        <a:pt x="264" y="42"/>
                      </a:lnTo>
                      <a:lnTo>
                        <a:pt x="264" y="42"/>
                      </a:lnTo>
                      <a:lnTo>
                        <a:pt x="194" y="18"/>
                      </a:lnTo>
                      <a:lnTo>
                        <a:pt x="166" y="10"/>
                      </a:lnTo>
                      <a:lnTo>
                        <a:pt x="166" y="10"/>
                      </a:lnTo>
                      <a:lnTo>
                        <a:pt x="146" y="12"/>
                      </a:lnTo>
                      <a:lnTo>
                        <a:pt x="126" y="16"/>
                      </a:lnTo>
                      <a:lnTo>
                        <a:pt x="110" y="24"/>
                      </a:lnTo>
                      <a:lnTo>
                        <a:pt x="94" y="34"/>
                      </a:lnTo>
                      <a:lnTo>
                        <a:pt x="94" y="34"/>
                      </a:lnTo>
                      <a:lnTo>
                        <a:pt x="94" y="34"/>
                      </a:lnTo>
                      <a:lnTo>
                        <a:pt x="94" y="36"/>
                      </a:lnTo>
                      <a:lnTo>
                        <a:pt x="94" y="36"/>
                      </a:lnTo>
                      <a:lnTo>
                        <a:pt x="88" y="44"/>
                      </a:lnTo>
                      <a:lnTo>
                        <a:pt x="72" y="64"/>
                      </a:lnTo>
                      <a:lnTo>
                        <a:pt x="72" y="64"/>
                      </a:lnTo>
                      <a:lnTo>
                        <a:pt x="80" y="84"/>
                      </a:lnTo>
                      <a:lnTo>
                        <a:pt x="80" y="84"/>
                      </a:lnTo>
                      <a:lnTo>
                        <a:pt x="80" y="88"/>
                      </a:lnTo>
                      <a:lnTo>
                        <a:pt x="80" y="92"/>
                      </a:lnTo>
                      <a:lnTo>
                        <a:pt x="80" y="92"/>
                      </a:lnTo>
                      <a:lnTo>
                        <a:pt x="76" y="98"/>
                      </a:lnTo>
                      <a:lnTo>
                        <a:pt x="76" y="98"/>
                      </a:lnTo>
                      <a:lnTo>
                        <a:pt x="70" y="102"/>
                      </a:lnTo>
                      <a:lnTo>
                        <a:pt x="70" y="102"/>
                      </a:lnTo>
                      <a:lnTo>
                        <a:pt x="46" y="108"/>
                      </a:lnTo>
                      <a:lnTo>
                        <a:pt x="28" y="116"/>
                      </a:lnTo>
                      <a:lnTo>
                        <a:pt x="28" y="116"/>
                      </a:lnTo>
                      <a:lnTo>
                        <a:pt x="16" y="120"/>
                      </a:lnTo>
                      <a:lnTo>
                        <a:pt x="8" y="126"/>
                      </a:lnTo>
                      <a:lnTo>
                        <a:pt x="2" y="132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52"/>
                      </a:lnTo>
                      <a:lnTo>
                        <a:pt x="4" y="168"/>
                      </a:lnTo>
                      <a:lnTo>
                        <a:pt x="4" y="168"/>
                      </a:lnTo>
                      <a:lnTo>
                        <a:pt x="4" y="172"/>
                      </a:lnTo>
                      <a:lnTo>
                        <a:pt x="4" y="172"/>
                      </a:lnTo>
                      <a:lnTo>
                        <a:pt x="14" y="196"/>
                      </a:lnTo>
                      <a:lnTo>
                        <a:pt x="28" y="226"/>
                      </a:lnTo>
                      <a:lnTo>
                        <a:pt x="28" y="226"/>
                      </a:lnTo>
                      <a:lnTo>
                        <a:pt x="36" y="218"/>
                      </a:lnTo>
                      <a:lnTo>
                        <a:pt x="46" y="216"/>
                      </a:lnTo>
                      <a:lnTo>
                        <a:pt x="46" y="216"/>
                      </a:lnTo>
                      <a:lnTo>
                        <a:pt x="122" y="196"/>
                      </a:lnTo>
                      <a:lnTo>
                        <a:pt x="148" y="192"/>
                      </a:lnTo>
                      <a:lnTo>
                        <a:pt x="166" y="190"/>
                      </a:lnTo>
                      <a:lnTo>
                        <a:pt x="166" y="190"/>
                      </a:lnTo>
                      <a:lnTo>
                        <a:pt x="186" y="190"/>
                      </a:lnTo>
                      <a:lnTo>
                        <a:pt x="206" y="192"/>
                      </a:lnTo>
                      <a:lnTo>
                        <a:pt x="224" y="196"/>
                      </a:lnTo>
                      <a:lnTo>
                        <a:pt x="242" y="202"/>
                      </a:lnTo>
                      <a:lnTo>
                        <a:pt x="258" y="208"/>
                      </a:lnTo>
                      <a:lnTo>
                        <a:pt x="274" y="216"/>
                      </a:lnTo>
                      <a:lnTo>
                        <a:pt x="288" y="226"/>
                      </a:lnTo>
                      <a:lnTo>
                        <a:pt x="300" y="236"/>
                      </a:lnTo>
                      <a:lnTo>
                        <a:pt x="300" y="236"/>
                      </a:lnTo>
                      <a:lnTo>
                        <a:pt x="320" y="252"/>
                      </a:lnTo>
                      <a:lnTo>
                        <a:pt x="338" y="264"/>
                      </a:lnTo>
                      <a:lnTo>
                        <a:pt x="354" y="272"/>
                      </a:lnTo>
                      <a:lnTo>
                        <a:pt x="366" y="274"/>
                      </a:lnTo>
                      <a:lnTo>
                        <a:pt x="366" y="274"/>
                      </a:lnTo>
                      <a:lnTo>
                        <a:pt x="380" y="274"/>
                      </a:lnTo>
                      <a:lnTo>
                        <a:pt x="394" y="272"/>
                      </a:lnTo>
                      <a:lnTo>
                        <a:pt x="408" y="268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28" y="264"/>
                      </a:lnTo>
                      <a:lnTo>
                        <a:pt x="428" y="264"/>
                      </a:lnTo>
                      <a:lnTo>
                        <a:pt x="434" y="264"/>
                      </a:lnTo>
                      <a:lnTo>
                        <a:pt x="440" y="266"/>
                      </a:lnTo>
                      <a:lnTo>
                        <a:pt x="454" y="272"/>
                      </a:lnTo>
                      <a:lnTo>
                        <a:pt x="468" y="284"/>
                      </a:lnTo>
                      <a:lnTo>
                        <a:pt x="480" y="302"/>
                      </a:lnTo>
                      <a:lnTo>
                        <a:pt x="480" y="302"/>
                      </a:lnTo>
                      <a:lnTo>
                        <a:pt x="494" y="288"/>
                      </a:lnTo>
                      <a:lnTo>
                        <a:pt x="508" y="274"/>
                      </a:lnTo>
                      <a:lnTo>
                        <a:pt x="508" y="274"/>
                      </a:lnTo>
                      <a:lnTo>
                        <a:pt x="528" y="256"/>
                      </a:lnTo>
                      <a:lnTo>
                        <a:pt x="538" y="246"/>
                      </a:lnTo>
                      <a:lnTo>
                        <a:pt x="544" y="234"/>
                      </a:lnTo>
                      <a:lnTo>
                        <a:pt x="544" y="234"/>
                      </a:lnTo>
                      <a:lnTo>
                        <a:pt x="554" y="218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70" y="186"/>
                      </a:lnTo>
                      <a:lnTo>
                        <a:pt x="580" y="172"/>
                      </a:lnTo>
                      <a:lnTo>
                        <a:pt x="590" y="162"/>
                      </a:lnTo>
                      <a:lnTo>
                        <a:pt x="602" y="154"/>
                      </a:lnTo>
                      <a:lnTo>
                        <a:pt x="614" y="152"/>
                      </a:lnTo>
                      <a:lnTo>
                        <a:pt x="614" y="152"/>
                      </a:lnTo>
                      <a:lnTo>
                        <a:pt x="616" y="136"/>
                      </a:lnTo>
                      <a:lnTo>
                        <a:pt x="622" y="124"/>
                      </a:lnTo>
                      <a:lnTo>
                        <a:pt x="630" y="116"/>
                      </a:lnTo>
                      <a:lnTo>
                        <a:pt x="642" y="110"/>
                      </a:lnTo>
                      <a:lnTo>
                        <a:pt x="642" y="110"/>
                      </a:lnTo>
                      <a:lnTo>
                        <a:pt x="642" y="110"/>
                      </a:lnTo>
                      <a:lnTo>
                        <a:pt x="648" y="108"/>
                      </a:lnTo>
                      <a:lnTo>
                        <a:pt x="652" y="104"/>
                      </a:lnTo>
                      <a:lnTo>
                        <a:pt x="652" y="104"/>
                      </a:lnTo>
                      <a:lnTo>
                        <a:pt x="650" y="90"/>
                      </a:lnTo>
                      <a:lnTo>
                        <a:pt x="644" y="72"/>
                      </a:lnTo>
                      <a:lnTo>
                        <a:pt x="644" y="72"/>
                      </a:lnTo>
                      <a:lnTo>
                        <a:pt x="640" y="60"/>
                      </a:lnTo>
                      <a:lnTo>
                        <a:pt x="636" y="50"/>
                      </a:lnTo>
                      <a:lnTo>
                        <a:pt x="628" y="34"/>
                      </a:lnTo>
                      <a:lnTo>
                        <a:pt x="628" y="34"/>
                      </a:lnTo>
                      <a:lnTo>
                        <a:pt x="624" y="30"/>
                      </a:lnTo>
                      <a:lnTo>
                        <a:pt x="624" y="24"/>
                      </a:lnTo>
                      <a:lnTo>
                        <a:pt x="62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05E68705-B803-4FC2-BF76-104EF09B7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1472"/>
                  <a:ext cx="676" cy="666"/>
                </a:xfrm>
                <a:custGeom>
                  <a:avLst/>
                  <a:gdLst>
                    <a:gd name="T0" fmla="*/ 0 w 676"/>
                    <a:gd name="T1" fmla="*/ 412 h 666"/>
                    <a:gd name="T2" fmla="*/ 10 w 676"/>
                    <a:gd name="T3" fmla="*/ 434 h 666"/>
                    <a:gd name="T4" fmla="*/ 40 w 676"/>
                    <a:gd name="T5" fmla="*/ 464 h 666"/>
                    <a:gd name="T6" fmla="*/ 94 w 676"/>
                    <a:gd name="T7" fmla="*/ 492 h 666"/>
                    <a:gd name="T8" fmla="*/ 190 w 676"/>
                    <a:gd name="T9" fmla="*/ 536 h 666"/>
                    <a:gd name="T10" fmla="*/ 224 w 676"/>
                    <a:gd name="T11" fmla="*/ 540 h 666"/>
                    <a:gd name="T12" fmla="*/ 238 w 676"/>
                    <a:gd name="T13" fmla="*/ 546 h 666"/>
                    <a:gd name="T14" fmla="*/ 254 w 676"/>
                    <a:gd name="T15" fmla="*/ 572 h 666"/>
                    <a:gd name="T16" fmla="*/ 238 w 676"/>
                    <a:gd name="T17" fmla="*/ 620 h 666"/>
                    <a:gd name="T18" fmla="*/ 252 w 676"/>
                    <a:gd name="T19" fmla="*/ 632 h 666"/>
                    <a:gd name="T20" fmla="*/ 286 w 676"/>
                    <a:gd name="T21" fmla="*/ 648 h 666"/>
                    <a:gd name="T22" fmla="*/ 360 w 676"/>
                    <a:gd name="T23" fmla="*/ 666 h 666"/>
                    <a:gd name="T24" fmla="*/ 478 w 676"/>
                    <a:gd name="T25" fmla="*/ 664 h 666"/>
                    <a:gd name="T26" fmla="*/ 598 w 676"/>
                    <a:gd name="T27" fmla="*/ 654 h 666"/>
                    <a:gd name="T28" fmla="*/ 594 w 676"/>
                    <a:gd name="T29" fmla="*/ 632 h 666"/>
                    <a:gd name="T30" fmla="*/ 600 w 676"/>
                    <a:gd name="T31" fmla="*/ 612 h 666"/>
                    <a:gd name="T32" fmla="*/ 620 w 676"/>
                    <a:gd name="T33" fmla="*/ 594 h 666"/>
                    <a:gd name="T34" fmla="*/ 676 w 676"/>
                    <a:gd name="T35" fmla="*/ 572 h 666"/>
                    <a:gd name="T36" fmla="*/ 658 w 676"/>
                    <a:gd name="T37" fmla="*/ 564 h 666"/>
                    <a:gd name="T38" fmla="*/ 626 w 676"/>
                    <a:gd name="T39" fmla="*/ 526 h 666"/>
                    <a:gd name="T40" fmla="*/ 590 w 676"/>
                    <a:gd name="T41" fmla="*/ 458 h 666"/>
                    <a:gd name="T42" fmla="*/ 558 w 676"/>
                    <a:gd name="T43" fmla="*/ 422 h 666"/>
                    <a:gd name="T44" fmla="*/ 526 w 676"/>
                    <a:gd name="T45" fmla="*/ 402 h 666"/>
                    <a:gd name="T46" fmla="*/ 508 w 676"/>
                    <a:gd name="T47" fmla="*/ 374 h 666"/>
                    <a:gd name="T48" fmla="*/ 508 w 676"/>
                    <a:gd name="T49" fmla="*/ 364 h 666"/>
                    <a:gd name="T50" fmla="*/ 524 w 676"/>
                    <a:gd name="T51" fmla="*/ 340 h 666"/>
                    <a:gd name="T52" fmla="*/ 550 w 676"/>
                    <a:gd name="T53" fmla="*/ 322 h 666"/>
                    <a:gd name="T54" fmla="*/ 544 w 676"/>
                    <a:gd name="T55" fmla="*/ 304 h 666"/>
                    <a:gd name="T56" fmla="*/ 528 w 676"/>
                    <a:gd name="T57" fmla="*/ 280 h 666"/>
                    <a:gd name="T58" fmla="*/ 532 w 676"/>
                    <a:gd name="T59" fmla="*/ 262 h 666"/>
                    <a:gd name="T60" fmla="*/ 552 w 676"/>
                    <a:gd name="T61" fmla="*/ 214 h 666"/>
                    <a:gd name="T62" fmla="*/ 556 w 676"/>
                    <a:gd name="T63" fmla="*/ 182 h 666"/>
                    <a:gd name="T64" fmla="*/ 546 w 676"/>
                    <a:gd name="T65" fmla="*/ 126 h 666"/>
                    <a:gd name="T66" fmla="*/ 518 w 676"/>
                    <a:gd name="T67" fmla="*/ 56 h 666"/>
                    <a:gd name="T68" fmla="*/ 480 w 676"/>
                    <a:gd name="T69" fmla="*/ 10 h 666"/>
                    <a:gd name="T70" fmla="*/ 470 w 676"/>
                    <a:gd name="T71" fmla="*/ 22 h 666"/>
                    <a:gd name="T72" fmla="*/ 446 w 676"/>
                    <a:gd name="T73" fmla="*/ 42 h 666"/>
                    <a:gd name="T74" fmla="*/ 416 w 676"/>
                    <a:gd name="T75" fmla="*/ 56 h 666"/>
                    <a:gd name="T76" fmla="*/ 426 w 676"/>
                    <a:gd name="T77" fmla="*/ 80 h 666"/>
                    <a:gd name="T78" fmla="*/ 426 w 676"/>
                    <a:gd name="T79" fmla="*/ 88 h 666"/>
                    <a:gd name="T80" fmla="*/ 424 w 676"/>
                    <a:gd name="T81" fmla="*/ 94 h 666"/>
                    <a:gd name="T82" fmla="*/ 376 w 676"/>
                    <a:gd name="T83" fmla="*/ 128 h 666"/>
                    <a:gd name="T84" fmla="*/ 346 w 676"/>
                    <a:gd name="T85" fmla="*/ 142 h 666"/>
                    <a:gd name="T86" fmla="*/ 298 w 676"/>
                    <a:gd name="T87" fmla="*/ 182 h 666"/>
                    <a:gd name="T88" fmla="*/ 304 w 676"/>
                    <a:gd name="T89" fmla="*/ 202 h 666"/>
                    <a:gd name="T90" fmla="*/ 302 w 676"/>
                    <a:gd name="T91" fmla="*/ 220 h 666"/>
                    <a:gd name="T92" fmla="*/ 282 w 676"/>
                    <a:gd name="T93" fmla="*/ 256 h 666"/>
                    <a:gd name="T94" fmla="*/ 236 w 676"/>
                    <a:gd name="T95" fmla="*/ 274 h 666"/>
                    <a:gd name="T96" fmla="*/ 214 w 676"/>
                    <a:gd name="T97" fmla="*/ 276 h 666"/>
                    <a:gd name="T98" fmla="*/ 208 w 676"/>
                    <a:gd name="T99" fmla="*/ 278 h 666"/>
                    <a:gd name="T100" fmla="*/ 212 w 676"/>
                    <a:gd name="T101" fmla="*/ 296 h 666"/>
                    <a:gd name="T102" fmla="*/ 212 w 676"/>
                    <a:gd name="T103" fmla="*/ 312 h 666"/>
                    <a:gd name="T104" fmla="*/ 186 w 676"/>
                    <a:gd name="T105" fmla="*/ 332 h 666"/>
                    <a:gd name="T106" fmla="*/ 146 w 676"/>
                    <a:gd name="T107" fmla="*/ 338 h 666"/>
                    <a:gd name="T108" fmla="*/ 132 w 676"/>
                    <a:gd name="T109" fmla="*/ 338 h 666"/>
                    <a:gd name="T110" fmla="*/ 116 w 676"/>
                    <a:gd name="T111" fmla="*/ 324 h 666"/>
                    <a:gd name="T112" fmla="*/ 106 w 676"/>
                    <a:gd name="T113" fmla="*/ 300 h 666"/>
                    <a:gd name="T114" fmla="*/ 98 w 676"/>
                    <a:gd name="T115" fmla="*/ 284 h 666"/>
                    <a:gd name="T116" fmla="*/ 84 w 676"/>
                    <a:gd name="T117" fmla="*/ 282 h 666"/>
                    <a:gd name="T118" fmla="*/ 70 w 676"/>
                    <a:gd name="T119" fmla="*/ 292 h 666"/>
                    <a:gd name="T120" fmla="*/ 70 w 676"/>
                    <a:gd name="T121" fmla="*/ 334 h 666"/>
                    <a:gd name="T122" fmla="*/ 68 w 676"/>
                    <a:gd name="T123" fmla="*/ 346 h 666"/>
                    <a:gd name="T124" fmla="*/ 34 w 676"/>
                    <a:gd name="T125" fmla="*/ 382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76" h="666">
                      <a:moveTo>
                        <a:pt x="34" y="382"/>
                      </a:moveTo>
                      <a:lnTo>
                        <a:pt x="34" y="382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4" y="422"/>
                      </a:lnTo>
                      <a:lnTo>
                        <a:pt x="10" y="434"/>
                      </a:lnTo>
                      <a:lnTo>
                        <a:pt x="18" y="444"/>
                      </a:lnTo>
                      <a:lnTo>
                        <a:pt x="28" y="454"/>
                      </a:lnTo>
                      <a:lnTo>
                        <a:pt x="40" y="464"/>
                      </a:lnTo>
                      <a:lnTo>
                        <a:pt x="56" y="474"/>
                      </a:lnTo>
                      <a:lnTo>
                        <a:pt x="74" y="484"/>
                      </a:lnTo>
                      <a:lnTo>
                        <a:pt x="94" y="492"/>
                      </a:lnTo>
                      <a:lnTo>
                        <a:pt x="94" y="492"/>
                      </a:lnTo>
                      <a:lnTo>
                        <a:pt x="124" y="506"/>
                      </a:lnTo>
                      <a:lnTo>
                        <a:pt x="190" y="536"/>
                      </a:lnTo>
                      <a:lnTo>
                        <a:pt x="190" y="536"/>
                      </a:lnTo>
                      <a:lnTo>
                        <a:pt x="206" y="536"/>
                      </a:lnTo>
                      <a:lnTo>
                        <a:pt x="224" y="540"/>
                      </a:lnTo>
                      <a:lnTo>
                        <a:pt x="222" y="540"/>
                      </a:lnTo>
                      <a:lnTo>
                        <a:pt x="222" y="540"/>
                      </a:lnTo>
                      <a:lnTo>
                        <a:pt x="238" y="546"/>
                      </a:lnTo>
                      <a:lnTo>
                        <a:pt x="248" y="552"/>
                      </a:lnTo>
                      <a:lnTo>
                        <a:pt x="252" y="562"/>
                      </a:lnTo>
                      <a:lnTo>
                        <a:pt x="254" y="572"/>
                      </a:lnTo>
                      <a:lnTo>
                        <a:pt x="254" y="572"/>
                      </a:lnTo>
                      <a:lnTo>
                        <a:pt x="250" y="586"/>
                      </a:lnTo>
                      <a:lnTo>
                        <a:pt x="238" y="620"/>
                      </a:lnTo>
                      <a:lnTo>
                        <a:pt x="238" y="620"/>
                      </a:lnTo>
                      <a:lnTo>
                        <a:pt x="242" y="626"/>
                      </a:lnTo>
                      <a:lnTo>
                        <a:pt x="252" y="632"/>
                      </a:lnTo>
                      <a:lnTo>
                        <a:pt x="288" y="648"/>
                      </a:lnTo>
                      <a:lnTo>
                        <a:pt x="286" y="648"/>
                      </a:lnTo>
                      <a:lnTo>
                        <a:pt x="286" y="648"/>
                      </a:lnTo>
                      <a:lnTo>
                        <a:pt x="330" y="662"/>
                      </a:lnTo>
                      <a:lnTo>
                        <a:pt x="348" y="666"/>
                      </a:lnTo>
                      <a:lnTo>
                        <a:pt x="360" y="666"/>
                      </a:lnTo>
                      <a:lnTo>
                        <a:pt x="360" y="666"/>
                      </a:lnTo>
                      <a:lnTo>
                        <a:pt x="418" y="666"/>
                      </a:lnTo>
                      <a:lnTo>
                        <a:pt x="478" y="664"/>
                      </a:lnTo>
                      <a:lnTo>
                        <a:pt x="538" y="660"/>
                      </a:lnTo>
                      <a:lnTo>
                        <a:pt x="598" y="654"/>
                      </a:lnTo>
                      <a:lnTo>
                        <a:pt x="598" y="654"/>
                      </a:lnTo>
                      <a:lnTo>
                        <a:pt x="596" y="642"/>
                      </a:lnTo>
                      <a:lnTo>
                        <a:pt x="594" y="632"/>
                      </a:lnTo>
                      <a:lnTo>
                        <a:pt x="594" y="632"/>
                      </a:lnTo>
                      <a:lnTo>
                        <a:pt x="596" y="624"/>
                      </a:lnTo>
                      <a:lnTo>
                        <a:pt x="596" y="618"/>
                      </a:lnTo>
                      <a:lnTo>
                        <a:pt x="600" y="612"/>
                      </a:lnTo>
                      <a:lnTo>
                        <a:pt x="606" y="604"/>
                      </a:lnTo>
                      <a:lnTo>
                        <a:pt x="612" y="600"/>
                      </a:lnTo>
                      <a:lnTo>
                        <a:pt x="620" y="594"/>
                      </a:lnTo>
                      <a:lnTo>
                        <a:pt x="642" y="584"/>
                      </a:lnTo>
                      <a:lnTo>
                        <a:pt x="642" y="584"/>
                      </a:lnTo>
                      <a:lnTo>
                        <a:pt x="676" y="572"/>
                      </a:lnTo>
                      <a:lnTo>
                        <a:pt x="676" y="572"/>
                      </a:lnTo>
                      <a:lnTo>
                        <a:pt x="666" y="568"/>
                      </a:lnTo>
                      <a:lnTo>
                        <a:pt x="658" y="564"/>
                      </a:lnTo>
                      <a:lnTo>
                        <a:pt x="648" y="554"/>
                      </a:lnTo>
                      <a:lnTo>
                        <a:pt x="638" y="542"/>
                      </a:lnTo>
                      <a:lnTo>
                        <a:pt x="626" y="526"/>
                      </a:lnTo>
                      <a:lnTo>
                        <a:pt x="616" y="506"/>
                      </a:lnTo>
                      <a:lnTo>
                        <a:pt x="590" y="458"/>
                      </a:lnTo>
                      <a:lnTo>
                        <a:pt x="590" y="458"/>
                      </a:lnTo>
                      <a:lnTo>
                        <a:pt x="582" y="444"/>
                      </a:lnTo>
                      <a:lnTo>
                        <a:pt x="570" y="432"/>
                      </a:lnTo>
                      <a:lnTo>
                        <a:pt x="558" y="422"/>
                      </a:lnTo>
                      <a:lnTo>
                        <a:pt x="542" y="414"/>
                      </a:lnTo>
                      <a:lnTo>
                        <a:pt x="542" y="414"/>
                      </a:lnTo>
                      <a:lnTo>
                        <a:pt x="526" y="402"/>
                      </a:lnTo>
                      <a:lnTo>
                        <a:pt x="516" y="392"/>
                      </a:lnTo>
                      <a:lnTo>
                        <a:pt x="508" y="380"/>
                      </a:lnTo>
                      <a:lnTo>
                        <a:pt x="508" y="374"/>
                      </a:lnTo>
                      <a:lnTo>
                        <a:pt x="508" y="366"/>
                      </a:lnTo>
                      <a:lnTo>
                        <a:pt x="508" y="366"/>
                      </a:lnTo>
                      <a:lnTo>
                        <a:pt x="508" y="364"/>
                      </a:lnTo>
                      <a:lnTo>
                        <a:pt x="508" y="360"/>
                      </a:lnTo>
                      <a:lnTo>
                        <a:pt x="514" y="350"/>
                      </a:lnTo>
                      <a:lnTo>
                        <a:pt x="524" y="340"/>
                      </a:lnTo>
                      <a:lnTo>
                        <a:pt x="540" y="328"/>
                      </a:lnTo>
                      <a:lnTo>
                        <a:pt x="540" y="328"/>
                      </a:lnTo>
                      <a:lnTo>
                        <a:pt x="550" y="322"/>
                      </a:lnTo>
                      <a:lnTo>
                        <a:pt x="556" y="318"/>
                      </a:lnTo>
                      <a:lnTo>
                        <a:pt x="556" y="318"/>
                      </a:lnTo>
                      <a:lnTo>
                        <a:pt x="544" y="304"/>
                      </a:lnTo>
                      <a:lnTo>
                        <a:pt x="534" y="294"/>
                      </a:lnTo>
                      <a:lnTo>
                        <a:pt x="530" y="286"/>
                      </a:lnTo>
                      <a:lnTo>
                        <a:pt x="528" y="280"/>
                      </a:lnTo>
                      <a:lnTo>
                        <a:pt x="528" y="280"/>
                      </a:lnTo>
                      <a:lnTo>
                        <a:pt x="528" y="272"/>
                      </a:lnTo>
                      <a:lnTo>
                        <a:pt x="532" y="262"/>
                      </a:lnTo>
                      <a:lnTo>
                        <a:pt x="542" y="234"/>
                      </a:lnTo>
                      <a:lnTo>
                        <a:pt x="542" y="234"/>
                      </a:lnTo>
                      <a:lnTo>
                        <a:pt x="552" y="214"/>
                      </a:lnTo>
                      <a:lnTo>
                        <a:pt x="556" y="202"/>
                      </a:lnTo>
                      <a:lnTo>
                        <a:pt x="556" y="202"/>
                      </a:lnTo>
                      <a:lnTo>
                        <a:pt x="556" y="182"/>
                      </a:lnTo>
                      <a:lnTo>
                        <a:pt x="554" y="162"/>
                      </a:lnTo>
                      <a:lnTo>
                        <a:pt x="552" y="144"/>
                      </a:lnTo>
                      <a:lnTo>
                        <a:pt x="546" y="126"/>
                      </a:lnTo>
                      <a:lnTo>
                        <a:pt x="534" y="90"/>
                      </a:lnTo>
                      <a:lnTo>
                        <a:pt x="518" y="56"/>
                      </a:lnTo>
                      <a:lnTo>
                        <a:pt x="518" y="56"/>
                      </a:ln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480" y="10"/>
                      </a:lnTo>
                      <a:lnTo>
                        <a:pt x="480" y="10"/>
                      </a:lnTo>
                      <a:lnTo>
                        <a:pt x="480" y="10"/>
                      </a:lnTo>
                      <a:lnTo>
                        <a:pt x="470" y="22"/>
                      </a:lnTo>
                      <a:lnTo>
                        <a:pt x="462" y="30"/>
                      </a:lnTo>
                      <a:lnTo>
                        <a:pt x="454" y="38"/>
                      </a:lnTo>
                      <a:lnTo>
                        <a:pt x="446" y="42"/>
                      </a:lnTo>
                      <a:lnTo>
                        <a:pt x="446" y="42"/>
                      </a:lnTo>
                      <a:lnTo>
                        <a:pt x="416" y="56"/>
                      </a:lnTo>
                      <a:lnTo>
                        <a:pt x="416" y="56"/>
                      </a:lnTo>
                      <a:lnTo>
                        <a:pt x="418" y="62"/>
                      </a:lnTo>
                      <a:lnTo>
                        <a:pt x="426" y="80"/>
                      </a:lnTo>
                      <a:lnTo>
                        <a:pt x="426" y="80"/>
                      </a:lnTo>
                      <a:lnTo>
                        <a:pt x="426" y="84"/>
                      </a:lnTo>
                      <a:lnTo>
                        <a:pt x="426" y="88"/>
                      </a:lnTo>
                      <a:lnTo>
                        <a:pt x="426" y="88"/>
                      </a:lnTo>
                      <a:lnTo>
                        <a:pt x="424" y="92"/>
                      </a:lnTo>
                      <a:lnTo>
                        <a:pt x="424" y="94"/>
                      </a:lnTo>
                      <a:lnTo>
                        <a:pt x="424" y="94"/>
                      </a:lnTo>
                      <a:lnTo>
                        <a:pt x="414" y="104"/>
                      </a:lnTo>
                      <a:lnTo>
                        <a:pt x="398" y="114"/>
                      </a:lnTo>
                      <a:lnTo>
                        <a:pt x="376" y="128"/>
                      </a:lnTo>
                      <a:lnTo>
                        <a:pt x="346" y="142"/>
                      </a:lnTo>
                      <a:lnTo>
                        <a:pt x="346" y="142"/>
                      </a:lnTo>
                      <a:lnTo>
                        <a:pt x="346" y="142"/>
                      </a:lnTo>
                      <a:lnTo>
                        <a:pt x="296" y="170"/>
                      </a:lnTo>
                      <a:lnTo>
                        <a:pt x="296" y="170"/>
                      </a:lnTo>
                      <a:lnTo>
                        <a:pt x="298" y="182"/>
                      </a:lnTo>
                      <a:lnTo>
                        <a:pt x="302" y="200"/>
                      </a:lnTo>
                      <a:lnTo>
                        <a:pt x="302" y="200"/>
                      </a:lnTo>
                      <a:lnTo>
                        <a:pt x="304" y="202"/>
                      </a:lnTo>
                      <a:lnTo>
                        <a:pt x="304" y="204"/>
                      </a:lnTo>
                      <a:lnTo>
                        <a:pt x="304" y="204"/>
                      </a:lnTo>
                      <a:lnTo>
                        <a:pt x="302" y="220"/>
                      </a:lnTo>
                      <a:lnTo>
                        <a:pt x="298" y="234"/>
                      </a:lnTo>
                      <a:lnTo>
                        <a:pt x="292" y="246"/>
                      </a:lnTo>
                      <a:lnTo>
                        <a:pt x="282" y="256"/>
                      </a:lnTo>
                      <a:lnTo>
                        <a:pt x="270" y="264"/>
                      </a:lnTo>
                      <a:lnTo>
                        <a:pt x="254" y="270"/>
                      </a:lnTo>
                      <a:lnTo>
                        <a:pt x="236" y="274"/>
                      </a:lnTo>
                      <a:lnTo>
                        <a:pt x="216" y="276"/>
                      </a:lnTo>
                      <a:lnTo>
                        <a:pt x="214" y="276"/>
                      </a:lnTo>
                      <a:lnTo>
                        <a:pt x="214" y="276"/>
                      </a:lnTo>
                      <a:lnTo>
                        <a:pt x="210" y="276"/>
                      </a:lnTo>
                      <a:lnTo>
                        <a:pt x="208" y="278"/>
                      </a:lnTo>
                      <a:lnTo>
                        <a:pt x="208" y="278"/>
                      </a:lnTo>
                      <a:lnTo>
                        <a:pt x="208" y="286"/>
                      </a:lnTo>
                      <a:lnTo>
                        <a:pt x="212" y="296"/>
                      </a:lnTo>
                      <a:lnTo>
                        <a:pt x="212" y="296"/>
                      </a:lnTo>
                      <a:lnTo>
                        <a:pt x="214" y="302"/>
                      </a:lnTo>
                      <a:lnTo>
                        <a:pt x="214" y="306"/>
                      </a:lnTo>
                      <a:lnTo>
                        <a:pt x="212" y="312"/>
                      </a:lnTo>
                      <a:lnTo>
                        <a:pt x="210" y="316"/>
                      </a:lnTo>
                      <a:lnTo>
                        <a:pt x="200" y="324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166" y="336"/>
                      </a:lnTo>
                      <a:lnTo>
                        <a:pt x="146" y="338"/>
                      </a:lnTo>
                      <a:lnTo>
                        <a:pt x="146" y="338"/>
                      </a:lnTo>
                      <a:lnTo>
                        <a:pt x="138" y="338"/>
                      </a:lnTo>
                      <a:lnTo>
                        <a:pt x="132" y="338"/>
                      </a:lnTo>
                      <a:lnTo>
                        <a:pt x="126" y="334"/>
                      </a:lnTo>
                      <a:lnTo>
                        <a:pt x="120" y="330"/>
                      </a:lnTo>
                      <a:lnTo>
                        <a:pt x="116" y="324"/>
                      </a:lnTo>
                      <a:lnTo>
                        <a:pt x="112" y="318"/>
                      </a:lnTo>
                      <a:lnTo>
                        <a:pt x="106" y="300"/>
                      </a:lnTo>
                      <a:lnTo>
                        <a:pt x="106" y="300"/>
                      </a:lnTo>
                      <a:lnTo>
                        <a:pt x="104" y="292"/>
                      </a:lnTo>
                      <a:lnTo>
                        <a:pt x="102" y="288"/>
                      </a:lnTo>
                      <a:lnTo>
                        <a:pt x="98" y="284"/>
                      </a:lnTo>
                      <a:lnTo>
                        <a:pt x="92" y="282"/>
                      </a:lnTo>
                      <a:lnTo>
                        <a:pt x="92" y="282"/>
                      </a:lnTo>
                      <a:lnTo>
                        <a:pt x="84" y="282"/>
                      </a:lnTo>
                      <a:lnTo>
                        <a:pt x="78" y="284"/>
                      </a:lnTo>
                      <a:lnTo>
                        <a:pt x="74" y="288"/>
                      </a:lnTo>
                      <a:lnTo>
                        <a:pt x="70" y="292"/>
                      </a:lnTo>
                      <a:lnTo>
                        <a:pt x="70" y="292"/>
                      </a:lnTo>
                      <a:lnTo>
                        <a:pt x="70" y="308"/>
                      </a:lnTo>
                      <a:lnTo>
                        <a:pt x="70" y="334"/>
                      </a:lnTo>
                      <a:lnTo>
                        <a:pt x="70" y="334"/>
                      </a:lnTo>
                      <a:lnTo>
                        <a:pt x="70" y="340"/>
                      </a:lnTo>
                      <a:lnTo>
                        <a:pt x="68" y="346"/>
                      </a:lnTo>
                      <a:lnTo>
                        <a:pt x="68" y="346"/>
                      </a:lnTo>
                      <a:lnTo>
                        <a:pt x="32" y="382"/>
                      </a:lnTo>
                      <a:lnTo>
                        <a:pt x="34" y="3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EB8E2653-9BE0-49A9-99EB-D5E2DBDCD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2" y="2184"/>
                  <a:ext cx="772" cy="540"/>
                </a:xfrm>
                <a:custGeom>
                  <a:avLst/>
                  <a:gdLst>
                    <a:gd name="T0" fmla="*/ 194 w 772"/>
                    <a:gd name="T1" fmla="*/ 66 h 540"/>
                    <a:gd name="T2" fmla="*/ 138 w 772"/>
                    <a:gd name="T3" fmla="*/ 94 h 540"/>
                    <a:gd name="T4" fmla="*/ 134 w 772"/>
                    <a:gd name="T5" fmla="*/ 108 h 540"/>
                    <a:gd name="T6" fmla="*/ 134 w 772"/>
                    <a:gd name="T7" fmla="*/ 136 h 540"/>
                    <a:gd name="T8" fmla="*/ 128 w 772"/>
                    <a:gd name="T9" fmla="*/ 188 h 540"/>
                    <a:gd name="T10" fmla="*/ 120 w 772"/>
                    <a:gd name="T11" fmla="*/ 200 h 540"/>
                    <a:gd name="T12" fmla="*/ 72 w 772"/>
                    <a:gd name="T13" fmla="*/ 236 h 540"/>
                    <a:gd name="T14" fmla="*/ 12 w 772"/>
                    <a:gd name="T15" fmla="*/ 250 h 540"/>
                    <a:gd name="T16" fmla="*/ 18 w 772"/>
                    <a:gd name="T17" fmla="*/ 280 h 540"/>
                    <a:gd name="T18" fmla="*/ 14 w 772"/>
                    <a:gd name="T19" fmla="*/ 298 h 540"/>
                    <a:gd name="T20" fmla="*/ 12 w 772"/>
                    <a:gd name="T21" fmla="*/ 354 h 540"/>
                    <a:gd name="T22" fmla="*/ 56 w 772"/>
                    <a:gd name="T23" fmla="*/ 426 h 540"/>
                    <a:gd name="T24" fmla="*/ 60 w 772"/>
                    <a:gd name="T25" fmla="*/ 434 h 540"/>
                    <a:gd name="T26" fmla="*/ 60 w 772"/>
                    <a:gd name="T27" fmla="*/ 434 h 540"/>
                    <a:gd name="T28" fmla="*/ 128 w 772"/>
                    <a:gd name="T29" fmla="*/ 502 h 540"/>
                    <a:gd name="T30" fmla="*/ 184 w 772"/>
                    <a:gd name="T31" fmla="*/ 530 h 540"/>
                    <a:gd name="T32" fmla="*/ 198 w 772"/>
                    <a:gd name="T33" fmla="*/ 524 h 540"/>
                    <a:gd name="T34" fmla="*/ 250 w 772"/>
                    <a:gd name="T35" fmla="*/ 512 h 540"/>
                    <a:gd name="T36" fmla="*/ 284 w 772"/>
                    <a:gd name="T37" fmla="*/ 510 h 540"/>
                    <a:gd name="T38" fmla="*/ 326 w 772"/>
                    <a:gd name="T39" fmla="*/ 530 h 540"/>
                    <a:gd name="T40" fmla="*/ 356 w 772"/>
                    <a:gd name="T41" fmla="*/ 540 h 540"/>
                    <a:gd name="T42" fmla="*/ 394 w 772"/>
                    <a:gd name="T43" fmla="*/ 534 h 540"/>
                    <a:gd name="T44" fmla="*/ 534 w 772"/>
                    <a:gd name="T45" fmla="*/ 492 h 540"/>
                    <a:gd name="T46" fmla="*/ 536 w 772"/>
                    <a:gd name="T47" fmla="*/ 490 h 540"/>
                    <a:gd name="T48" fmla="*/ 586 w 772"/>
                    <a:gd name="T49" fmla="*/ 474 h 540"/>
                    <a:gd name="T50" fmla="*/ 610 w 772"/>
                    <a:gd name="T51" fmla="*/ 454 h 540"/>
                    <a:gd name="T52" fmla="*/ 646 w 772"/>
                    <a:gd name="T53" fmla="*/ 382 h 540"/>
                    <a:gd name="T54" fmla="*/ 646 w 772"/>
                    <a:gd name="T55" fmla="*/ 378 h 540"/>
                    <a:gd name="T56" fmla="*/ 694 w 772"/>
                    <a:gd name="T57" fmla="*/ 336 h 540"/>
                    <a:gd name="T58" fmla="*/ 698 w 772"/>
                    <a:gd name="T59" fmla="*/ 332 h 540"/>
                    <a:gd name="T60" fmla="*/ 758 w 772"/>
                    <a:gd name="T61" fmla="*/ 252 h 540"/>
                    <a:gd name="T62" fmla="*/ 750 w 772"/>
                    <a:gd name="T63" fmla="*/ 246 h 540"/>
                    <a:gd name="T64" fmla="*/ 742 w 772"/>
                    <a:gd name="T65" fmla="*/ 238 h 540"/>
                    <a:gd name="T66" fmla="*/ 740 w 772"/>
                    <a:gd name="T67" fmla="*/ 236 h 540"/>
                    <a:gd name="T68" fmla="*/ 736 w 772"/>
                    <a:gd name="T69" fmla="*/ 222 h 540"/>
                    <a:gd name="T70" fmla="*/ 724 w 772"/>
                    <a:gd name="T71" fmla="*/ 222 h 540"/>
                    <a:gd name="T72" fmla="*/ 706 w 772"/>
                    <a:gd name="T73" fmla="*/ 218 h 540"/>
                    <a:gd name="T74" fmla="*/ 664 w 772"/>
                    <a:gd name="T75" fmla="*/ 218 h 540"/>
                    <a:gd name="T76" fmla="*/ 658 w 772"/>
                    <a:gd name="T77" fmla="*/ 212 h 540"/>
                    <a:gd name="T78" fmla="*/ 656 w 772"/>
                    <a:gd name="T79" fmla="*/ 202 h 540"/>
                    <a:gd name="T80" fmla="*/ 670 w 772"/>
                    <a:gd name="T81" fmla="*/ 166 h 540"/>
                    <a:gd name="T82" fmla="*/ 664 w 772"/>
                    <a:gd name="T83" fmla="*/ 146 h 540"/>
                    <a:gd name="T84" fmla="*/ 650 w 772"/>
                    <a:gd name="T85" fmla="*/ 118 h 540"/>
                    <a:gd name="T86" fmla="*/ 646 w 772"/>
                    <a:gd name="T87" fmla="*/ 114 h 540"/>
                    <a:gd name="T88" fmla="*/ 616 w 772"/>
                    <a:gd name="T89" fmla="*/ 78 h 540"/>
                    <a:gd name="T90" fmla="*/ 592 w 772"/>
                    <a:gd name="T91" fmla="*/ 80 h 540"/>
                    <a:gd name="T92" fmla="*/ 546 w 772"/>
                    <a:gd name="T93" fmla="*/ 84 h 540"/>
                    <a:gd name="T94" fmla="*/ 530 w 772"/>
                    <a:gd name="T95" fmla="*/ 82 h 540"/>
                    <a:gd name="T96" fmla="*/ 462 w 772"/>
                    <a:gd name="T97" fmla="*/ 40 h 540"/>
                    <a:gd name="T98" fmla="*/ 438 w 772"/>
                    <a:gd name="T99" fmla="*/ 22 h 540"/>
                    <a:gd name="T100" fmla="*/ 396 w 772"/>
                    <a:gd name="T101" fmla="*/ 6 h 540"/>
                    <a:gd name="T102" fmla="*/ 346 w 772"/>
                    <a:gd name="T103" fmla="*/ 0 h 540"/>
                    <a:gd name="T104" fmla="*/ 306 w 772"/>
                    <a:gd name="T105" fmla="*/ 6 h 540"/>
                    <a:gd name="T106" fmla="*/ 226 w 772"/>
                    <a:gd name="T107" fmla="*/ 30 h 540"/>
                    <a:gd name="T108" fmla="*/ 218 w 772"/>
                    <a:gd name="T109" fmla="*/ 40 h 540"/>
                    <a:gd name="T110" fmla="*/ 218 w 772"/>
                    <a:gd name="T111" fmla="*/ 40 h 540"/>
                    <a:gd name="T112" fmla="*/ 204 w 772"/>
                    <a:gd name="T113" fmla="*/ 58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2" h="540">
                      <a:moveTo>
                        <a:pt x="194" y="66"/>
                      </a:moveTo>
                      <a:lnTo>
                        <a:pt x="194" y="66"/>
                      </a:lnTo>
                      <a:lnTo>
                        <a:pt x="194" y="66"/>
                      </a:lnTo>
                      <a:lnTo>
                        <a:pt x="154" y="84"/>
                      </a:lnTo>
                      <a:lnTo>
                        <a:pt x="138" y="92"/>
                      </a:lnTo>
                      <a:lnTo>
                        <a:pt x="138" y="94"/>
                      </a:lnTo>
                      <a:lnTo>
                        <a:pt x="138" y="94"/>
                      </a:lnTo>
                      <a:lnTo>
                        <a:pt x="136" y="100"/>
                      </a:lnTo>
                      <a:lnTo>
                        <a:pt x="134" y="108"/>
                      </a:lnTo>
                      <a:lnTo>
                        <a:pt x="134" y="134"/>
                      </a:lnTo>
                      <a:lnTo>
                        <a:pt x="134" y="136"/>
                      </a:lnTo>
                      <a:lnTo>
                        <a:pt x="134" y="136"/>
                      </a:lnTo>
                      <a:lnTo>
                        <a:pt x="134" y="156"/>
                      </a:lnTo>
                      <a:lnTo>
                        <a:pt x="132" y="174"/>
                      </a:lnTo>
                      <a:lnTo>
                        <a:pt x="128" y="188"/>
                      </a:lnTo>
                      <a:lnTo>
                        <a:pt x="120" y="200"/>
                      </a:lnTo>
                      <a:lnTo>
                        <a:pt x="120" y="200"/>
                      </a:lnTo>
                      <a:lnTo>
                        <a:pt x="120" y="200"/>
                      </a:lnTo>
                      <a:lnTo>
                        <a:pt x="104" y="216"/>
                      </a:lnTo>
                      <a:lnTo>
                        <a:pt x="88" y="228"/>
                      </a:lnTo>
                      <a:lnTo>
                        <a:pt x="72" y="236"/>
                      </a:lnTo>
                      <a:lnTo>
                        <a:pt x="56" y="240"/>
                      </a:lnTo>
                      <a:lnTo>
                        <a:pt x="56" y="240"/>
                      </a:lnTo>
                      <a:lnTo>
                        <a:pt x="12" y="250"/>
                      </a:lnTo>
                      <a:lnTo>
                        <a:pt x="12" y="250"/>
                      </a:lnTo>
                      <a:lnTo>
                        <a:pt x="16" y="268"/>
                      </a:lnTo>
                      <a:lnTo>
                        <a:pt x="18" y="280"/>
                      </a:lnTo>
                      <a:lnTo>
                        <a:pt x="18" y="280"/>
                      </a:lnTo>
                      <a:lnTo>
                        <a:pt x="16" y="286"/>
                      </a:lnTo>
                      <a:lnTo>
                        <a:pt x="14" y="298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12" y="354"/>
                      </a:lnTo>
                      <a:lnTo>
                        <a:pt x="12" y="354"/>
                      </a:lnTo>
                      <a:lnTo>
                        <a:pt x="30" y="382"/>
                      </a:lnTo>
                      <a:lnTo>
                        <a:pt x="56" y="426"/>
                      </a:lnTo>
                      <a:lnTo>
                        <a:pt x="54" y="426"/>
                      </a:lnTo>
                      <a:lnTo>
                        <a:pt x="54" y="426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60" y="434"/>
                      </a:lnTo>
                      <a:lnTo>
                        <a:pt x="76" y="454"/>
                      </a:lnTo>
                      <a:lnTo>
                        <a:pt x="98" y="476"/>
                      </a:lnTo>
                      <a:lnTo>
                        <a:pt x="128" y="502"/>
                      </a:lnTo>
                      <a:lnTo>
                        <a:pt x="162" y="532"/>
                      </a:lnTo>
                      <a:lnTo>
                        <a:pt x="162" y="532"/>
                      </a:lnTo>
                      <a:lnTo>
                        <a:pt x="184" y="530"/>
                      </a:lnTo>
                      <a:lnTo>
                        <a:pt x="200" y="524"/>
                      </a:lnTo>
                      <a:lnTo>
                        <a:pt x="198" y="524"/>
                      </a:lnTo>
                      <a:lnTo>
                        <a:pt x="198" y="524"/>
                      </a:lnTo>
                      <a:lnTo>
                        <a:pt x="210" y="518"/>
                      </a:lnTo>
                      <a:lnTo>
                        <a:pt x="228" y="514"/>
                      </a:lnTo>
                      <a:lnTo>
                        <a:pt x="250" y="512"/>
                      </a:lnTo>
                      <a:lnTo>
                        <a:pt x="276" y="512"/>
                      </a:lnTo>
                      <a:lnTo>
                        <a:pt x="276" y="512"/>
                      </a:lnTo>
                      <a:lnTo>
                        <a:pt x="284" y="510"/>
                      </a:lnTo>
                      <a:lnTo>
                        <a:pt x="296" y="514"/>
                      </a:lnTo>
                      <a:lnTo>
                        <a:pt x="310" y="520"/>
                      </a:lnTo>
                      <a:lnTo>
                        <a:pt x="326" y="530"/>
                      </a:lnTo>
                      <a:lnTo>
                        <a:pt x="326" y="530"/>
                      </a:lnTo>
                      <a:lnTo>
                        <a:pt x="346" y="538"/>
                      </a:lnTo>
                      <a:lnTo>
                        <a:pt x="356" y="540"/>
                      </a:lnTo>
                      <a:lnTo>
                        <a:pt x="364" y="540"/>
                      </a:lnTo>
                      <a:lnTo>
                        <a:pt x="364" y="540"/>
                      </a:lnTo>
                      <a:lnTo>
                        <a:pt x="394" y="534"/>
                      </a:lnTo>
                      <a:lnTo>
                        <a:pt x="432" y="526"/>
                      </a:lnTo>
                      <a:lnTo>
                        <a:pt x="478" y="510"/>
                      </a:lnTo>
                      <a:lnTo>
                        <a:pt x="534" y="492"/>
                      </a:lnTo>
                      <a:lnTo>
                        <a:pt x="534" y="492"/>
                      </a:lnTo>
                      <a:lnTo>
                        <a:pt x="534" y="490"/>
                      </a:lnTo>
                      <a:lnTo>
                        <a:pt x="536" y="490"/>
                      </a:lnTo>
                      <a:lnTo>
                        <a:pt x="536" y="490"/>
                      </a:lnTo>
                      <a:lnTo>
                        <a:pt x="564" y="482"/>
                      </a:lnTo>
                      <a:lnTo>
                        <a:pt x="586" y="474"/>
                      </a:lnTo>
                      <a:lnTo>
                        <a:pt x="602" y="464"/>
                      </a:lnTo>
                      <a:lnTo>
                        <a:pt x="612" y="454"/>
                      </a:lnTo>
                      <a:lnTo>
                        <a:pt x="610" y="454"/>
                      </a:lnTo>
                      <a:lnTo>
                        <a:pt x="610" y="454"/>
                      </a:lnTo>
                      <a:lnTo>
                        <a:pt x="626" y="426"/>
                      </a:lnTo>
                      <a:lnTo>
                        <a:pt x="646" y="382"/>
                      </a:lnTo>
                      <a:lnTo>
                        <a:pt x="646" y="382"/>
                      </a:lnTo>
                      <a:lnTo>
                        <a:pt x="646" y="380"/>
                      </a:lnTo>
                      <a:lnTo>
                        <a:pt x="646" y="378"/>
                      </a:lnTo>
                      <a:lnTo>
                        <a:pt x="646" y="378"/>
                      </a:lnTo>
                      <a:lnTo>
                        <a:pt x="662" y="364"/>
                      </a:lnTo>
                      <a:lnTo>
                        <a:pt x="694" y="336"/>
                      </a:lnTo>
                      <a:lnTo>
                        <a:pt x="694" y="336"/>
                      </a:lnTo>
                      <a:lnTo>
                        <a:pt x="698" y="332"/>
                      </a:lnTo>
                      <a:lnTo>
                        <a:pt x="698" y="332"/>
                      </a:lnTo>
                      <a:lnTo>
                        <a:pt x="772" y="268"/>
                      </a:lnTo>
                      <a:lnTo>
                        <a:pt x="772" y="268"/>
                      </a:lnTo>
                      <a:lnTo>
                        <a:pt x="758" y="252"/>
                      </a:lnTo>
                      <a:lnTo>
                        <a:pt x="750" y="244"/>
                      </a:lnTo>
                      <a:lnTo>
                        <a:pt x="750" y="246"/>
                      </a:lnTo>
                      <a:lnTo>
                        <a:pt x="750" y="246"/>
                      </a:lnTo>
                      <a:lnTo>
                        <a:pt x="746" y="242"/>
                      </a:lnTo>
                      <a:lnTo>
                        <a:pt x="742" y="238"/>
                      </a:lnTo>
                      <a:lnTo>
                        <a:pt x="742" y="238"/>
                      </a:lnTo>
                      <a:lnTo>
                        <a:pt x="742" y="236"/>
                      </a:lnTo>
                      <a:lnTo>
                        <a:pt x="740" y="236"/>
                      </a:lnTo>
                      <a:lnTo>
                        <a:pt x="740" y="236"/>
                      </a:lnTo>
                      <a:lnTo>
                        <a:pt x="736" y="228"/>
                      </a:lnTo>
                      <a:lnTo>
                        <a:pt x="736" y="222"/>
                      </a:lnTo>
                      <a:lnTo>
                        <a:pt x="736" y="222"/>
                      </a:lnTo>
                      <a:lnTo>
                        <a:pt x="728" y="222"/>
                      </a:lnTo>
                      <a:lnTo>
                        <a:pt x="728" y="222"/>
                      </a:lnTo>
                      <a:lnTo>
                        <a:pt x="724" y="222"/>
                      </a:lnTo>
                      <a:lnTo>
                        <a:pt x="722" y="220"/>
                      </a:lnTo>
                      <a:lnTo>
                        <a:pt x="722" y="220"/>
                      </a:lnTo>
                      <a:lnTo>
                        <a:pt x="706" y="218"/>
                      </a:lnTo>
                      <a:lnTo>
                        <a:pt x="670" y="218"/>
                      </a:lnTo>
                      <a:lnTo>
                        <a:pt x="670" y="218"/>
                      </a:lnTo>
                      <a:lnTo>
                        <a:pt x="664" y="218"/>
                      </a:lnTo>
                      <a:lnTo>
                        <a:pt x="660" y="216"/>
                      </a:lnTo>
                      <a:lnTo>
                        <a:pt x="660" y="216"/>
                      </a:lnTo>
                      <a:lnTo>
                        <a:pt x="658" y="212"/>
                      </a:lnTo>
                      <a:lnTo>
                        <a:pt x="656" y="208"/>
                      </a:lnTo>
                      <a:lnTo>
                        <a:pt x="656" y="208"/>
                      </a:lnTo>
                      <a:lnTo>
                        <a:pt x="656" y="202"/>
                      </a:lnTo>
                      <a:lnTo>
                        <a:pt x="656" y="198"/>
                      </a:lnTo>
                      <a:lnTo>
                        <a:pt x="656" y="198"/>
                      </a:lnTo>
                      <a:lnTo>
                        <a:pt x="670" y="166"/>
                      </a:lnTo>
                      <a:lnTo>
                        <a:pt x="670" y="166"/>
                      </a:lnTo>
                      <a:lnTo>
                        <a:pt x="668" y="156"/>
                      </a:lnTo>
                      <a:lnTo>
                        <a:pt x="664" y="146"/>
                      </a:lnTo>
                      <a:lnTo>
                        <a:pt x="658" y="132"/>
                      </a:lnTo>
                      <a:lnTo>
                        <a:pt x="650" y="118"/>
                      </a:lnTo>
                      <a:lnTo>
                        <a:pt x="650" y="118"/>
                      </a:lnTo>
                      <a:lnTo>
                        <a:pt x="646" y="114"/>
                      </a:lnTo>
                      <a:lnTo>
                        <a:pt x="646" y="114"/>
                      </a:lnTo>
                      <a:lnTo>
                        <a:pt x="646" y="114"/>
                      </a:lnTo>
                      <a:lnTo>
                        <a:pt x="636" y="98"/>
                      </a:lnTo>
                      <a:lnTo>
                        <a:pt x="626" y="86"/>
                      </a:lnTo>
                      <a:lnTo>
                        <a:pt x="616" y="78"/>
                      </a:lnTo>
                      <a:lnTo>
                        <a:pt x="608" y="74"/>
                      </a:lnTo>
                      <a:lnTo>
                        <a:pt x="608" y="74"/>
                      </a:lnTo>
                      <a:lnTo>
                        <a:pt x="592" y="80"/>
                      </a:lnTo>
                      <a:lnTo>
                        <a:pt x="576" y="82"/>
                      </a:lnTo>
                      <a:lnTo>
                        <a:pt x="562" y="84"/>
                      </a:lnTo>
                      <a:lnTo>
                        <a:pt x="546" y="84"/>
                      </a:lnTo>
                      <a:lnTo>
                        <a:pt x="546" y="84"/>
                      </a:lnTo>
                      <a:lnTo>
                        <a:pt x="538" y="84"/>
                      </a:lnTo>
                      <a:lnTo>
                        <a:pt x="530" y="82"/>
                      </a:lnTo>
                      <a:lnTo>
                        <a:pt x="510" y="74"/>
                      </a:lnTo>
                      <a:lnTo>
                        <a:pt x="486" y="60"/>
                      </a:lnTo>
                      <a:lnTo>
                        <a:pt x="462" y="40"/>
                      </a:lnTo>
                      <a:lnTo>
                        <a:pt x="462" y="40"/>
                      </a:lnTo>
                      <a:lnTo>
                        <a:pt x="450" y="30"/>
                      </a:lnTo>
                      <a:lnTo>
                        <a:pt x="438" y="22"/>
                      </a:lnTo>
                      <a:lnTo>
                        <a:pt x="424" y="16"/>
                      </a:lnTo>
                      <a:lnTo>
                        <a:pt x="410" y="10"/>
                      </a:lnTo>
                      <a:lnTo>
                        <a:pt x="396" y="6"/>
                      </a:lnTo>
                      <a:lnTo>
                        <a:pt x="380" y="2"/>
                      </a:lnTo>
                      <a:lnTo>
                        <a:pt x="362" y="0"/>
                      </a:lnTo>
                      <a:lnTo>
                        <a:pt x="346" y="0"/>
                      </a:lnTo>
                      <a:lnTo>
                        <a:pt x="346" y="0"/>
                      </a:lnTo>
                      <a:lnTo>
                        <a:pt x="330" y="2"/>
                      </a:lnTo>
                      <a:lnTo>
                        <a:pt x="306" y="6"/>
                      </a:lnTo>
                      <a:lnTo>
                        <a:pt x="232" y="26"/>
                      </a:lnTo>
                      <a:lnTo>
                        <a:pt x="232" y="26"/>
                      </a:lnTo>
                      <a:lnTo>
                        <a:pt x="226" y="30"/>
                      </a:lnTo>
                      <a:lnTo>
                        <a:pt x="218" y="38"/>
                      </a:lnTo>
                      <a:lnTo>
                        <a:pt x="218" y="38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04" y="58"/>
                      </a:lnTo>
                      <a:lnTo>
                        <a:pt x="194" y="66"/>
                      </a:lnTo>
                      <a:lnTo>
                        <a:pt x="194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1">
                  <a:extLst>
                    <a:ext uri="{FF2B5EF4-FFF2-40B4-BE49-F238E27FC236}">
                      <a16:creationId xmlns:a16="http://schemas.microsoft.com/office/drawing/2014/main" id="{7225E8F2-C047-467F-9BF8-86506B732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2246"/>
                  <a:ext cx="712" cy="816"/>
                </a:xfrm>
                <a:custGeom>
                  <a:avLst/>
                  <a:gdLst>
                    <a:gd name="T0" fmla="*/ 540 w 712"/>
                    <a:gd name="T1" fmla="*/ 182 h 816"/>
                    <a:gd name="T2" fmla="*/ 500 w 712"/>
                    <a:gd name="T3" fmla="*/ 174 h 816"/>
                    <a:gd name="T4" fmla="*/ 338 w 712"/>
                    <a:gd name="T5" fmla="*/ 148 h 816"/>
                    <a:gd name="T6" fmla="*/ 296 w 712"/>
                    <a:gd name="T7" fmla="*/ 124 h 816"/>
                    <a:gd name="T8" fmla="*/ 234 w 712"/>
                    <a:gd name="T9" fmla="*/ 100 h 816"/>
                    <a:gd name="T10" fmla="*/ 206 w 712"/>
                    <a:gd name="T11" fmla="*/ 94 h 816"/>
                    <a:gd name="T12" fmla="*/ 166 w 712"/>
                    <a:gd name="T13" fmla="*/ 50 h 816"/>
                    <a:gd name="T14" fmla="*/ 158 w 712"/>
                    <a:gd name="T15" fmla="*/ 40 h 816"/>
                    <a:gd name="T16" fmla="*/ 102 w 712"/>
                    <a:gd name="T17" fmla="*/ 16 h 816"/>
                    <a:gd name="T18" fmla="*/ 76 w 712"/>
                    <a:gd name="T19" fmla="*/ 54 h 816"/>
                    <a:gd name="T20" fmla="*/ 64 w 712"/>
                    <a:gd name="T21" fmla="*/ 68 h 816"/>
                    <a:gd name="T22" fmla="*/ 58 w 712"/>
                    <a:gd name="T23" fmla="*/ 78 h 816"/>
                    <a:gd name="T24" fmla="*/ 86 w 712"/>
                    <a:gd name="T25" fmla="*/ 116 h 816"/>
                    <a:gd name="T26" fmla="*/ 118 w 712"/>
                    <a:gd name="T27" fmla="*/ 152 h 816"/>
                    <a:gd name="T28" fmla="*/ 128 w 712"/>
                    <a:gd name="T29" fmla="*/ 192 h 816"/>
                    <a:gd name="T30" fmla="*/ 118 w 712"/>
                    <a:gd name="T31" fmla="*/ 234 h 816"/>
                    <a:gd name="T32" fmla="*/ 102 w 712"/>
                    <a:gd name="T33" fmla="*/ 250 h 816"/>
                    <a:gd name="T34" fmla="*/ 54 w 712"/>
                    <a:gd name="T35" fmla="*/ 292 h 816"/>
                    <a:gd name="T36" fmla="*/ 14 w 712"/>
                    <a:gd name="T37" fmla="*/ 376 h 816"/>
                    <a:gd name="T38" fmla="*/ 0 w 712"/>
                    <a:gd name="T39" fmla="*/ 418 h 816"/>
                    <a:gd name="T40" fmla="*/ 82 w 712"/>
                    <a:gd name="T41" fmla="*/ 454 h 816"/>
                    <a:gd name="T42" fmla="*/ 108 w 712"/>
                    <a:gd name="T43" fmla="*/ 468 h 816"/>
                    <a:gd name="T44" fmla="*/ 138 w 712"/>
                    <a:gd name="T45" fmla="*/ 512 h 816"/>
                    <a:gd name="T46" fmla="*/ 140 w 712"/>
                    <a:gd name="T47" fmla="*/ 548 h 816"/>
                    <a:gd name="T48" fmla="*/ 120 w 712"/>
                    <a:gd name="T49" fmla="*/ 592 h 816"/>
                    <a:gd name="T50" fmla="*/ 102 w 712"/>
                    <a:gd name="T51" fmla="*/ 626 h 816"/>
                    <a:gd name="T52" fmla="*/ 134 w 712"/>
                    <a:gd name="T53" fmla="*/ 738 h 816"/>
                    <a:gd name="T54" fmla="*/ 160 w 712"/>
                    <a:gd name="T55" fmla="*/ 780 h 816"/>
                    <a:gd name="T56" fmla="*/ 202 w 712"/>
                    <a:gd name="T57" fmla="*/ 812 h 816"/>
                    <a:gd name="T58" fmla="*/ 250 w 712"/>
                    <a:gd name="T59" fmla="*/ 770 h 816"/>
                    <a:gd name="T60" fmla="*/ 320 w 712"/>
                    <a:gd name="T61" fmla="*/ 698 h 816"/>
                    <a:gd name="T62" fmla="*/ 330 w 712"/>
                    <a:gd name="T63" fmla="*/ 696 h 816"/>
                    <a:gd name="T64" fmla="*/ 352 w 712"/>
                    <a:gd name="T65" fmla="*/ 678 h 816"/>
                    <a:gd name="T66" fmla="*/ 360 w 712"/>
                    <a:gd name="T67" fmla="*/ 670 h 816"/>
                    <a:gd name="T68" fmla="*/ 396 w 712"/>
                    <a:gd name="T69" fmla="*/ 660 h 816"/>
                    <a:gd name="T70" fmla="*/ 426 w 712"/>
                    <a:gd name="T71" fmla="*/ 604 h 816"/>
                    <a:gd name="T72" fmla="*/ 438 w 712"/>
                    <a:gd name="T73" fmla="*/ 572 h 816"/>
                    <a:gd name="T74" fmla="*/ 430 w 712"/>
                    <a:gd name="T75" fmla="*/ 512 h 816"/>
                    <a:gd name="T76" fmla="*/ 454 w 712"/>
                    <a:gd name="T77" fmla="*/ 440 h 816"/>
                    <a:gd name="T78" fmla="*/ 464 w 712"/>
                    <a:gd name="T79" fmla="*/ 412 h 816"/>
                    <a:gd name="T80" fmla="*/ 540 w 712"/>
                    <a:gd name="T81" fmla="*/ 406 h 816"/>
                    <a:gd name="T82" fmla="*/ 616 w 712"/>
                    <a:gd name="T83" fmla="*/ 406 h 816"/>
                    <a:gd name="T84" fmla="*/ 690 w 712"/>
                    <a:gd name="T85" fmla="*/ 388 h 816"/>
                    <a:gd name="T86" fmla="*/ 672 w 712"/>
                    <a:gd name="T87" fmla="*/ 308 h 816"/>
                    <a:gd name="T88" fmla="*/ 660 w 712"/>
                    <a:gd name="T89" fmla="*/ 292 h 816"/>
                    <a:gd name="T90" fmla="*/ 658 w 712"/>
                    <a:gd name="T91" fmla="*/ 292 h 816"/>
                    <a:gd name="T92" fmla="*/ 618 w 712"/>
                    <a:gd name="T93" fmla="*/ 264 h 816"/>
                    <a:gd name="T94" fmla="*/ 586 w 712"/>
                    <a:gd name="T95" fmla="*/ 226 h 816"/>
                    <a:gd name="T96" fmla="*/ 570 w 712"/>
                    <a:gd name="T97" fmla="*/ 196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12" h="816">
                      <a:moveTo>
                        <a:pt x="570" y="196"/>
                      </a:moveTo>
                      <a:lnTo>
                        <a:pt x="570" y="196"/>
                      </a:lnTo>
                      <a:lnTo>
                        <a:pt x="556" y="188"/>
                      </a:lnTo>
                      <a:lnTo>
                        <a:pt x="540" y="182"/>
                      </a:lnTo>
                      <a:lnTo>
                        <a:pt x="522" y="176"/>
                      </a:lnTo>
                      <a:lnTo>
                        <a:pt x="500" y="174"/>
                      </a:lnTo>
                      <a:lnTo>
                        <a:pt x="500" y="174"/>
                      </a:lnTo>
                      <a:lnTo>
                        <a:pt x="500" y="174"/>
                      </a:lnTo>
                      <a:lnTo>
                        <a:pt x="422" y="166"/>
                      </a:lnTo>
                      <a:lnTo>
                        <a:pt x="388" y="160"/>
                      </a:lnTo>
                      <a:lnTo>
                        <a:pt x="362" y="154"/>
                      </a:lnTo>
                      <a:lnTo>
                        <a:pt x="338" y="148"/>
                      </a:lnTo>
                      <a:lnTo>
                        <a:pt x="320" y="140"/>
                      </a:lnTo>
                      <a:lnTo>
                        <a:pt x="306" y="132"/>
                      </a:lnTo>
                      <a:lnTo>
                        <a:pt x="296" y="124"/>
                      </a:lnTo>
                      <a:lnTo>
                        <a:pt x="296" y="124"/>
                      </a:lnTo>
                      <a:lnTo>
                        <a:pt x="284" y="112"/>
                      </a:lnTo>
                      <a:lnTo>
                        <a:pt x="270" y="104"/>
                      </a:lnTo>
                      <a:lnTo>
                        <a:pt x="252" y="100"/>
                      </a:lnTo>
                      <a:lnTo>
                        <a:pt x="234" y="100"/>
                      </a:lnTo>
                      <a:lnTo>
                        <a:pt x="234" y="100"/>
                      </a:lnTo>
                      <a:lnTo>
                        <a:pt x="234" y="100"/>
                      </a:lnTo>
                      <a:lnTo>
                        <a:pt x="220" y="100"/>
                      </a:lnTo>
                      <a:lnTo>
                        <a:pt x="206" y="94"/>
                      </a:lnTo>
                      <a:lnTo>
                        <a:pt x="194" y="86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66" y="50"/>
                      </a:lnTo>
                      <a:lnTo>
                        <a:pt x="160" y="42"/>
                      </a:lnTo>
                      <a:lnTo>
                        <a:pt x="160" y="42"/>
                      </a:lnTo>
                      <a:lnTo>
                        <a:pt x="158" y="40"/>
                      </a:lnTo>
                      <a:lnTo>
                        <a:pt x="158" y="40"/>
                      </a:lnTo>
                      <a:lnTo>
                        <a:pt x="130" y="18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2" y="16"/>
                      </a:lnTo>
                      <a:lnTo>
                        <a:pt x="94" y="30"/>
                      </a:lnTo>
                      <a:lnTo>
                        <a:pt x="86" y="42"/>
                      </a:lnTo>
                      <a:lnTo>
                        <a:pt x="76" y="54"/>
                      </a:lnTo>
                      <a:lnTo>
                        <a:pt x="76" y="54"/>
                      </a:lnTo>
                      <a:lnTo>
                        <a:pt x="70" y="58"/>
                      </a:lnTo>
                      <a:lnTo>
                        <a:pt x="64" y="64"/>
                      </a:lnTo>
                      <a:lnTo>
                        <a:pt x="64" y="64"/>
                      </a:lnTo>
                      <a:lnTo>
                        <a:pt x="64" y="68"/>
                      </a:lnTo>
                      <a:lnTo>
                        <a:pt x="64" y="68"/>
                      </a:lnTo>
                      <a:lnTo>
                        <a:pt x="58" y="72"/>
                      </a:lnTo>
                      <a:lnTo>
                        <a:pt x="58" y="78"/>
                      </a:lnTo>
                      <a:lnTo>
                        <a:pt x="58" y="78"/>
                      </a:lnTo>
                      <a:lnTo>
                        <a:pt x="60" y="84"/>
                      </a:lnTo>
                      <a:lnTo>
                        <a:pt x="66" y="94"/>
                      </a:lnTo>
                      <a:lnTo>
                        <a:pt x="74" y="104"/>
                      </a:lnTo>
                      <a:lnTo>
                        <a:pt x="86" y="116"/>
                      </a:lnTo>
                      <a:lnTo>
                        <a:pt x="86" y="116"/>
                      </a:lnTo>
                      <a:lnTo>
                        <a:pt x="106" y="134"/>
                      </a:lnTo>
                      <a:lnTo>
                        <a:pt x="112" y="142"/>
                      </a:lnTo>
                      <a:lnTo>
                        <a:pt x="118" y="152"/>
                      </a:lnTo>
                      <a:lnTo>
                        <a:pt x="122" y="162"/>
                      </a:lnTo>
                      <a:lnTo>
                        <a:pt x="126" y="172"/>
                      </a:lnTo>
                      <a:lnTo>
                        <a:pt x="128" y="182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126" y="212"/>
                      </a:lnTo>
                      <a:lnTo>
                        <a:pt x="122" y="228"/>
                      </a:lnTo>
                      <a:lnTo>
                        <a:pt x="118" y="234"/>
                      </a:lnTo>
                      <a:lnTo>
                        <a:pt x="114" y="240"/>
                      </a:lnTo>
                      <a:lnTo>
                        <a:pt x="108" y="246"/>
                      </a:lnTo>
                      <a:lnTo>
                        <a:pt x="102" y="250"/>
                      </a:lnTo>
                      <a:lnTo>
                        <a:pt x="102" y="250"/>
                      </a:lnTo>
                      <a:lnTo>
                        <a:pt x="74" y="270"/>
                      </a:lnTo>
                      <a:lnTo>
                        <a:pt x="64" y="280"/>
                      </a:lnTo>
                      <a:lnTo>
                        <a:pt x="54" y="292"/>
                      </a:lnTo>
                      <a:lnTo>
                        <a:pt x="54" y="292"/>
                      </a:lnTo>
                      <a:lnTo>
                        <a:pt x="42" y="308"/>
                      </a:lnTo>
                      <a:lnTo>
                        <a:pt x="32" y="328"/>
                      </a:lnTo>
                      <a:lnTo>
                        <a:pt x="22" y="350"/>
                      </a:lnTo>
                      <a:lnTo>
                        <a:pt x="14" y="376"/>
                      </a:lnTo>
                      <a:lnTo>
                        <a:pt x="14" y="376"/>
                      </a:lnTo>
                      <a:lnTo>
                        <a:pt x="14" y="376"/>
                      </a:lnTo>
                      <a:lnTo>
                        <a:pt x="6" y="398"/>
                      </a:lnTo>
                      <a:lnTo>
                        <a:pt x="0" y="418"/>
                      </a:lnTo>
                      <a:lnTo>
                        <a:pt x="0" y="418"/>
                      </a:lnTo>
                      <a:lnTo>
                        <a:pt x="14" y="426"/>
                      </a:lnTo>
                      <a:lnTo>
                        <a:pt x="32" y="434"/>
                      </a:lnTo>
                      <a:lnTo>
                        <a:pt x="82" y="454"/>
                      </a:lnTo>
                      <a:lnTo>
                        <a:pt x="82" y="454"/>
                      </a:lnTo>
                      <a:lnTo>
                        <a:pt x="82" y="454"/>
                      </a:lnTo>
                      <a:lnTo>
                        <a:pt x="96" y="462"/>
                      </a:lnTo>
                      <a:lnTo>
                        <a:pt x="108" y="468"/>
                      </a:lnTo>
                      <a:lnTo>
                        <a:pt x="118" y="478"/>
                      </a:lnTo>
                      <a:lnTo>
                        <a:pt x="128" y="488"/>
                      </a:lnTo>
                      <a:lnTo>
                        <a:pt x="134" y="500"/>
                      </a:lnTo>
                      <a:lnTo>
                        <a:pt x="138" y="512"/>
                      </a:lnTo>
                      <a:lnTo>
                        <a:pt x="140" y="526"/>
                      </a:lnTo>
                      <a:lnTo>
                        <a:pt x="142" y="540"/>
                      </a:lnTo>
                      <a:lnTo>
                        <a:pt x="142" y="540"/>
                      </a:lnTo>
                      <a:lnTo>
                        <a:pt x="140" y="548"/>
                      </a:lnTo>
                      <a:lnTo>
                        <a:pt x="136" y="560"/>
                      </a:lnTo>
                      <a:lnTo>
                        <a:pt x="130" y="574"/>
                      </a:lnTo>
                      <a:lnTo>
                        <a:pt x="120" y="592"/>
                      </a:lnTo>
                      <a:lnTo>
                        <a:pt x="120" y="592"/>
                      </a:lnTo>
                      <a:lnTo>
                        <a:pt x="120" y="592"/>
                      </a:lnTo>
                      <a:lnTo>
                        <a:pt x="108" y="614"/>
                      </a:lnTo>
                      <a:lnTo>
                        <a:pt x="102" y="626"/>
                      </a:lnTo>
                      <a:lnTo>
                        <a:pt x="102" y="626"/>
                      </a:lnTo>
                      <a:lnTo>
                        <a:pt x="104" y="652"/>
                      </a:lnTo>
                      <a:lnTo>
                        <a:pt x="110" y="680"/>
                      </a:lnTo>
                      <a:lnTo>
                        <a:pt x="120" y="708"/>
                      </a:lnTo>
                      <a:lnTo>
                        <a:pt x="134" y="738"/>
                      </a:lnTo>
                      <a:lnTo>
                        <a:pt x="134" y="738"/>
                      </a:lnTo>
                      <a:lnTo>
                        <a:pt x="142" y="754"/>
                      </a:lnTo>
                      <a:lnTo>
                        <a:pt x="150" y="768"/>
                      </a:lnTo>
                      <a:lnTo>
                        <a:pt x="160" y="780"/>
                      </a:lnTo>
                      <a:lnTo>
                        <a:pt x="170" y="790"/>
                      </a:lnTo>
                      <a:lnTo>
                        <a:pt x="180" y="798"/>
                      </a:lnTo>
                      <a:lnTo>
                        <a:pt x="190" y="806"/>
                      </a:lnTo>
                      <a:lnTo>
                        <a:pt x="202" y="812"/>
                      </a:lnTo>
                      <a:lnTo>
                        <a:pt x="214" y="816"/>
                      </a:lnTo>
                      <a:lnTo>
                        <a:pt x="214" y="816"/>
                      </a:lnTo>
                      <a:lnTo>
                        <a:pt x="242" y="782"/>
                      </a:lnTo>
                      <a:lnTo>
                        <a:pt x="250" y="770"/>
                      </a:lnTo>
                      <a:lnTo>
                        <a:pt x="258" y="758"/>
                      </a:lnTo>
                      <a:lnTo>
                        <a:pt x="258" y="758"/>
                      </a:lnTo>
                      <a:lnTo>
                        <a:pt x="274" y="742"/>
                      </a:lnTo>
                      <a:lnTo>
                        <a:pt x="320" y="698"/>
                      </a:lnTo>
                      <a:lnTo>
                        <a:pt x="320" y="698"/>
                      </a:lnTo>
                      <a:lnTo>
                        <a:pt x="324" y="696"/>
                      </a:lnTo>
                      <a:lnTo>
                        <a:pt x="330" y="696"/>
                      </a:lnTo>
                      <a:lnTo>
                        <a:pt x="330" y="696"/>
                      </a:lnTo>
                      <a:lnTo>
                        <a:pt x="334" y="696"/>
                      </a:lnTo>
                      <a:lnTo>
                        <a:pt x="336" y="698"/>
                      </a:lnTo>
                      <a:lnTo>
                        <a:pt x="336" y="698"/>
                      </a:lnTo>
                      <a:lnTo>
                        <a:pt x="352" y="678"/>
                      </a:lnTo>
                      <a:lnTo>
                        <a:pt x="352" y="678"/>
                      </a:lnTo>
                      <a:lnTo>
                        <a:pt x="354" y="674"/>
                      </a:lnTo>
                      <a:lnTo>
                        <a:pt x="354" y="674"/>
                      </a:lnTo>
                      <a:lnTo>
                        <a:pt x="360" y="670"/>
                      </a:lnTo>
                      <a:lnTo>
                        <a:pt x="370" y="666"/>
                      </a:lnTo>
                      <a:lnTo>
                        <a:pt x="380" y="662"/>
                      </a:lnTo>
                      <a:lnTo>
                        <a:pt x="396" y="660"/>
                      </a:lnTo>
                      <a:lnTo>
                        <a:pt x="396" y="660"/>
                      </a:lnTo>
                      <a:lnTo>
                        <a:pt x="414" y="658"/>
                      </a:lnTo>
                      <a:lnTo>
                        <a:pt x="414" y="658"/>
                      </a:lnTo>
                      <a:lnTo>
                        <a:pt x="418" y="630"/>
                      </a:lnTo>
                      <a:lnTo>
                        <a:pt x="426" y="604"/>
                      </a:lnTo>
                      <a:lnTo>
                        <a:pt x="426" y="604"/>
                      </a:lnTo>
                      <a:lnTo>
                        <a:pt x="434" y="586"/>
                      </a:lnTo>
                      <a:lnTo>
                        <a:pt x="438" y="572"/>
                      </a:lnTo>
                      <a:lnTo>
                        <a:pt x="438" y="572"/>
                      </a:lnTo>
                      <a:lnTo>
                        <a:pt x="428" y="546"/>
                      </a:lnTo>
                      <a:lnTo>
                        <a:pt x="426" y="534"/>
                      </a:lnTo>
                      <a:lnTo>
                        <a:pt x="426" y="534"/>
                      </a:lnTo>
                      <a:lnTo>
                        <a:pt x="430" y="512"/>
                      </a:lnTo>
                      <a:lnTo>
                        <a:pt x="444" y="474"/>
                      </a:lnTo>
                      <a:lnTo>
                        <a:pt x="444" y="474"/>
                      </a:lnTo>
                      <a:lnTo>
                        <a:pt x="444" y="474"/>
                      </a:lnTo>
                      <a:lnTo>
                        <a:pt x="454" y="440"/>
                      </a:lnTo>
                      <a:lnTo>
                        <a:pt x="458" y="420"/>
                      </a:lnTo>
                      <a:lnTo>
                        <a:pt x="458" y="420"/>
                      </a:lnTo>
                      <a:lnTo>
                        <a:pt x="460" y="416"/>
                      </a:lnTo>
                      <a:lnTo>
                        <a:pt x="464" y="412"/>
                      </a:lnTo>
                      <a:lnTo>
                        <a:pt x="464" y="412"/>
                      </a:lnTo>
                      <a:lnTo>
                        <a:pt x="468" y="408"/>
                      </a:lnTo>
                      <a:lnTo>
                        <a:pt x="472" y="406"/>
                      </a:lnTo>
                      <a:lnTo>
                        <a:pt x="540" y="406"/>
                      </a:lnTo>
                      <a:lnTo>
                        <a:pt x="540" y="406"/>
                      </a:lnTo>
                      <a:lnTo>
                        <a:pt x="550" y="406"/>
                      </a:lnTo>
                      <a:lnTo>
                        <a:pt x="566" y="404"/>
                      </a:lnTo>
                      <a:lnTo>
                        <a:pt x="616" y="406"/>
                      </a:lnTo>
                      <a:lnTo>
                        <a:pt x="616" y="406"/>
                      </a:lnTo>
                      <a:lnTo>
                        <a:pt x="644" y="404"/>
                      </a:lnTo>
                      <a:lnTo>
                        <a:pt x="668" y="398"/>
                      </a:lnTo>
                      <a:lnTo>
                        <a:pt x="690" y="388"/>
                      </a:lnTo>
                      <a:lnTo>
                        <a:pt x="712" y="378"/>
                      </a:lnTo>
                      <a:lnTo>
                        <a:pt x="712" y="378"/>
                      </a:lnTo>
                      <a:lnTo>
                        <a:pt x="688" y="334"/>
                      </a:lnTo>
                      <a:lnTo>
                        <a:pt x="672" y="308"/>
                      </a:lnTo>
                      <a:lnTo>
                        <a:pt x="672" y="308"/>
                      </a:lnTo>
                      <a:lnTo>
                        <a:pt x="672" y="308"/>
                      </a:lnTo>
                      <a:lnTo>
                        <a:pt x="666" y="300"/>
                      </a:lnTo>
                      <a:lnTo>
                        <a:pt x="660" y="292"/>
                      </a:lnTo>
                      <a:lnTo>
                        <a:pt x="660" y="292"/>
                      </a:lnTo>
                      <a:lnTo>
                        <a:pt x="660" y="292"/>
                      </a:lnTo>
                      <a:lnTo>
                        <a:pt x="658" y="292"/>
                      </a:lnTo>
                      <a:lnTo>
                        <a:pt x="658" y="292"/>
                      </a:lnTo>
                      <a:lnTo>
                        <a:pt x="650" y="284"/>
                      </a:lnTo>
                      <a:lnTo>
                        <a:pt x="640" y="276"/>
                      </a:lnTo>
                      <a:lnTo>
                        <a:pt x="618" y="264"/>
                      </a:lnTo>
                      <a:lnTo>
                        <a:pt x="618" y="264"/>
                      </a:lnTo>
                      <a:lnTo>
                        <a:pt x="610" y="260"/>
                      </a:lnTo>
                      <a:lnTo>
                        <a:pt x="602" y="252"/>
                      </a:lnTo>
                      <a:lnTo>
                        <a:pt x="594" y="240"/>
                      </a:lnTo>
                      <a:lnTo>
                        <a:pt x="586" y="226"/>
                      </a:lnTo>
                      <a:lnTo>
                        <a:pt x="586" y="226"/>
                      </a:lnTo>
                      <a:lnTo>
                        <a:pt x="578" y="206"/>
                      </a:lnTo>
                      <a:lnTo>
                        <a:pt x="570" y="196"/>
                      </a:lnTo>
                      <a:lnTo>
                        <a:pt x="570" y="1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12">
                  <a:extLst>
                    <a:ext uri="{FF2B5EF4-FFF2-40B4-BE49-F238E27FC236}">
                      <a16:creationId xmlns:a16="http://schemas.microsoft.com/office/drawing/2014/main" id="{50466E07-4B80-4C24-BF53-538B13994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8" y="2646"/>
                  <a:ext cx="864" cy="566"/>
                </a:xfrm>
                <a:custGeom>
                  <a:avLst/>
                  <a:gdLst>
                    <a:gd name="T0" fmla="*/ 584 w 864"/>
                    <a:gd name="T1" fmla="*/ 96 h 566"/>
                    <a:gd name="T2" fmla="*/ 480 w 864"/>
                    <a:gd name="T3" fmla="*/ 0 h 566"/>
                    <a:gd name="T4" fmla="*/ 400 w 864"/>
                    <a:gd name="T5" fmla="*/ 32 h 566"/>
                    <a:gd name="T6" fmla="*/ 366 w 864"/>
                    <a:gd name="T7" fmla="*/ 36 h 566"/>
                    <a:gd name="T8" fmla="*/ 296 w 864"/>
                    <a:gd name="T9" fmla="*/ 36 h 566"/>
                    <a:gd name="T10" fmla="*/ 220 w 864"/>
                    <a:gd name="T11" fmla="*/ 82 h 566"/>
                    <a:gd name="T12" fmla="*/ 204 w 864"/>
                    <a:gd name="T13" fmla="*/ 134 h 566"/>
                    <a:gd name="T14" fmla="*/ 216 w 864"/>
                    <a:gd name="T15" fmla="*/ 170 h 566"/>
                    <a:gd name="T16" fmla="*/ 202 w 864"/>
                    <a:gd name="T17" fmla="*/ 216 h 566"/>
                    <a:gd name="T18" fmla="*/ 192 w 864"/>
                    <a:gd name="T19" fmla="*/ 256 h 566"/>
                    <a:gd name="T20" fmla="*/ 190 w 864"/>
                    <a:gd name="T21" fmla="*/ 278 h 566"/>
                    <a:gd name="T22" fmla="*/ 184 w 864"/>
                    <a:gd name="T23" fmla="*/ 282 h 566"/>
                    <a:gd name="T24" fmla="*/ 134 w 864"/>
                    <a:gd name="T25" fmla="*/ 290 h 566"/>
                    <a:gd name="T26" fmla="*/ 98 w 864"/>
                    <a:gd name="T27" fmla="*/ 326 h 566"/>
                    <a:gd name="T28" fmla="*/ 78 w 864"/>
                    <a:gd name="T29" fmla="*/ 334 h 566"/>
                    <a:gd name="T30" fmla="*/ 32 w 864"/>
                    <a:gd name="T31" fmla="*/ 370 h 566"/>
                    <a:gd name="T32" fmla="*/ 24 w 864"/>
                    <a:gd name="T33" fmla="*/ 414 h 566"/>
                    <a:gd name="T34" fmla="*/ 134 w 864"/>
                    <a:gd name="T35" fmla="*/ 388 h 566"/>
                    <a:gd name="T36" fmla="*/ 150 w 864"/>
                    <a:gd name="T37" fmla="*/ 392 h 566"/>
                    <a:gd name="T38" fmla="*/ 190 w 864"/>
                    <a:gd name="T39" fmla="*/ 378 h 566"/>
                    <a:gd name="T40" fmla="*/ 214 w 864"/>
                    <a:gd name="T41" fmla="*/ 358 h 566"/>
                    <a:gd name="T42" fmla="*/ 224 w 864"/>
                    <a:gd name="T43" fmla="*/ 334 h 566"/>
                    <a:gd name="T44" fmla="*/ 228 w 864"/>
                    <a:gd name="T45" fmla="*/ 316 h 566"/>
                    <a:gd name="T46" fmla="*/ 236 w 864"/>
                    <a:gd name="T47" fmla="*/ 312 h 566"/>
                    <a:gd name="T48" fmla="*/ 286 w 864"/>
                    <a:gd name="T49" fmla="*/ 306 h 566"/>
                    <a:gd name="T50" fmla="*/ 318 w 864"/>
                    <a:gd name="T51" fmla="*/ 312 h 566"/>
                    <a:gd name="T52" fmla="*/ 346 w 864"/>
                    <a:gd name="T53" fmla="*/ 330 h 566"/>
                    <a:gd name="T54" fmla="*/ 380 w 864"/>
                    <a:gd name="T55" fmla="*/ 348 h 566"/>
                    <a:gd name="T56" fmla="*/ 420 w 864"/>
                    <a:gd name="T57" fmla="*/ 340 h 566"/>
                    <a:gd name="T58" fmla="*/ 460 w 864"/>
                    <a:gd name="T59" fmla="*/ 326 h 566"/>
                    <a:gd name="T60" fmla="*/ 502 w 864"/>
                    <a:gd name="T61" fmla="*/ 344 h 566"/>
                    <a:gd name="T62" fmla="*/ 526 w 864"/>
                    <a:gd name="T63" fmla="*/ 354 h 566"/>
                    <a:gd name="T64" fmla="*/ 552 w 864"/>
                    <a:gd name="T65" fmla="*/ 330 h 566"/>
                    <a:gd name="T66" fmla="*/ 580 w 864"/>
                    <a:gd name="T67" fmla="*/ 316 h 566"/>
                    <a:gd name="T68" fmla="*/ 610 w 864"/>
                    <a:gd name="T69" fmla="*/ 328 h 566"/>
                    <a:gd name="T70" fmla="*/ 620 w 864"/>
                    <a:gd name="T71" fmla="*/ 364 h 566"/>
                    <a:gd name="T72" fmla="*/ 606 w 864"/>
                    <a:gd name="T73" fmla="*/ 464 h 566"/>
                    <a:gd name="T74" fmla="*/ 630 w 864"/>
                    <a:gd name="T75" fmla="*/ 516 h 566"/>
                    <a:gd name="T76" fmla="*/ 686 w 864"/>
                    <a:gd name="T77" fmla="*/ 552 h 566"/>
                    <a:gd name="T78" fmla="*/ 744 w 864"/>
                    <a:gd name="T79" fmla="*/ 564 h 566"/>
                    <a:gd name="T80" fmla="*/ 808 w 864"/>
                    <a:gd name="T81" fmla="*/ 558 h 566"/>
                    <a:gd name="T82" fmla="*/ 814 w 864"/>
                    <a:gd name="T83" fmla="*/ 556 h 566"/>
                    <a:gd name="T84" fmla="*/ 820 w 864"/>
                    <a:gd name="T85" fmla="*/ 554 h 566"/>
                    <a:gd name="T86" fmla="*/ 828 w 864"/>
                    <a:gd name="T87" fmla="*/ 500 h 566"/>
                    <a:gd name="T88" fmla="*/ 818 w 864"/>
                    <a:gd name="T89" fmla="*/ 414 h 566"/>
                    <a:gd name="T90" fmla="*/ 804 w 864"/>
                    <a:gd name="T91" fmla="*/ 360 h 566"/>
                    <a:gd name="T92" fmla="*/ 832 w 864"/>
                    <a:gd name="T93" fmla="*/ 320 h 566"/>
                    <a:gd name="T94" fmla="*/ 864 w 864"/>
                    <a:gd name="T95" fmla="*/ 254 h 566"/>
                    <a:gd name="T96" fmla="*/ 842 w 864"/>
                    <a:gd name="T97" fmla="*/ 242 h 566"/>
                    <a:gd name="T98" fmla="*/ 798 w 864"/>
                    <a:gd name="T99" fmla="*/ 230 h 566"/>
                    <a:gd name="T100" fmla="*/ 768 w 864"/>
                    <a:gd name="T101" fmla="*/ 206 h 566"/>
                    <a:gd name="T102" fmla="*/ 782 w 864"/>
                    <a:gd name="T103" fmla="*/ 106 h 566"/>
                    <a:gd name="T104" fmla="*/ 746 w 864"/>
                    <a:gd name="T105" fmla="*/ 92 h 566"/>
                    <a:gd name="T106" fmla="*/ 720 w 864"/>
                    <a:gd name="T107" fmla="*/ 78 h 566"/>
                    <a:gd name="T108" fmla="*/ 712 w 864"/>
                    <a:gd name="T109" fmla="*/ 78 h 566"/>
                    <a:gd name="T110" fmla="*/ 646 w 864"/>
                    <a:gd name="T111" fmla="*/ 86 h 566"/>
                    <a:gd name="T112" fmla="*/ 608 w 864"/>
                    <a:gd name="T113" fmla="*/ 98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64" h="566">
                      <a:moveTo>
                        <a:pt x="592" y="98"/>
                      </a:moveTo>
                      <a:lnTo>
                        <a:pt x="592" y="98"/>
                      </a:lnTo>
                      <a:lnTo>
                        <a:pt x="588" y="98"/>
                      </a:lnTo>
                      <a:lnTo>
                        <a:pt x="584" y="96"/>
                      </a:lnTo>
                      <a:lnTo>
                        <a:pt x="584" y="96"/>
                      </a:lnTo>
                      <a:lnTo>
                        <a:pt x="522" y="42"/>
                      </a:lnTo>
                      <a:lnTo>
                        <a:pt x="498" y="20"/>
                      </a:lnTo>
                      <a:lnTo>
                        <a:pt x="480" y="0"/>
                      </a:lnTo>
                      <a:lnTo>
                        <a:pt x="480" y="0"/>
                      </a:lnTo>
                      <a:lnTo>
                        <a:pt x="454" y="14"/>
                      </a:lnTo>
                      <a:lnTo>
                        <a:pt x="428" y="24"/>
                      </a:lnTo>
                      <a:lnTo>
                        <a:pt x="400" y="32"/>
                      </a:lnTo>
                      <a:lnTo>
                        <a:pt x="370" y="36"/>
                      </a:lnTo>
                      <a:lnTo>
                        <a:pt x="370" y="36"/>
                      </a:lnTo>
                      <a:lnTo>
                        <a:pt x="366" y="36"/>
                      </a:lnTo>
                      <a:lnTo>
                        <a:pt x="366" y="36"/>
                      </a:lnTo>
                      <a:lnTo>
                        <a:pt x="320" y="32"/>
                      </a:lnTo>
                      <a:lnTo>
                        <a:pt x="304" y="34"/>
                      </a:lnTo>
                      <a:lnTo>
                        <a:pt x="296" y="36"/>
                      </a:lnTo>
                      <a:lnTo>
                        <a:pt x="296" y="36"/>
                      </a:lnTo>
                      <a:lnTo>
                        <a:pt x="294" y="36"/>
                      </a:lnTo>
                      <a:lnTo>
                        <a:pt x="236" y="36"/>
                      </a:lnTo>
                      <a:lnTo>
                        <a:pt x="236" y="36"/>
                      </a:lnTo>
                      <a:lnTo>
                        <a:pt x="220" y="82"/>
                      </a:lnTo>
                      <a:lnTo>
                        <a:pt x="220" y="82"/>
                      </a:lnTo>
                      <a:lnTo>
                        <a:pt x="210" y="116"/>
                      </a:lnTo>
                      <a:lnTo>
                        <a:pt x="204" y="134"/>
                      </a:lnTo>
                      <a:lnTo>
                        <a:pt x="204" y="134"/>
                      </a:lnTo>
                      <a:lnTo>
                        <a:pt x="214" y="166"/>
                      </a:lnTo>
                      <a:lnTo>
                        <a:pt x="214" y="166"/>
                      </a:lnTo>
                      <a:lnTo>
                        <a:pt x="216" y="168"/>
                      </a:lnTo>
                      <a:lnTo>
                        <a:pt x="216" y="170"/>
                      </a:lnTo>
                      <a:lnTo>
                        <a:pt x="216" y="170"/>
                      </a:lnTo>
                      <a:lnTo>
                        <a:pt x="212" y="188"/>
                      </a:lnTo>
                      <a:lnTo>
                        <a:pt x="204" y="216"/>
                      </a:lnTo>
                      <a:lnTo>
                        <a:pt x="202" y="216"/>
                      </a:lnTo>
                      <a:lnTo>
                        <a:pt x="202" y="216"/>
                      </a:lnTo>
                      <a:lnTo>
                        <a:pt x="198" y="228"/>
                      </a:lnTo>
                      <a:lnTo>
                        <a:pt x="194" y="242"/>
                      </a:lnTo>
                      <a:lnTo>
                        <a:pt x="192" y="256"/>
                      </a:lnTo>
                      <a:lnTo>
                        <a:pt x="190" y="270"/>
                      </a:lnTo>
                      <a:lnTo>
                        <a:pt x="190" y="270"/>
                      </a:lnTo>
                      <a:lnTo>
                        <a:pt x="190" y="276"/>
                      </a:lnTo>
                      <a:lnTo>
                        <a:pt x="190" y="278"/>
                      </a:lnTo>
                      <a:lnTo>
                        <a:pt x="190" y="278"/>
                      </a:lnTo>
                      <a:lnTo>
                        <a:pt x="186" y="282"/>
                      </a:lnTo>
                      <a:lnTo>
                        <a:pt x="184" y="282"/>
                      </a:lnTo>
                      <a:lnTo>
                        <a:pt x="184" y="282"/>
                      </a:lnTo>
                      <a:lnTo>
                        <a:pt x="174" y="286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34" y="290"/>
                      </a:lnTo>
                      <a:lnTo>
                        <a:pt x="124" y="294"/>
                      </a:lnTo>
                      <a:lnTo>
                        <a:pt x="124" y="294"/>
                      </a:lnTo>
                      <a:lnTo>
                        <a:pt x="110" y="312"/>
                      </a:lnTo>
                      <a:lnTo>
                        <a:pt x="98" y="326"/>
                      </a:lnTo>
                      <a:lnTo>
                        <a:pt x="88" y="332"/>
                      </a:lnTo>
                      <a:lnTo>
                        <a:pt x="82" y="334"/>
                      </a:lnTo>
                      <a:lnTo>
                        <a:pt x="78" y="334"/>
                      </a:lnTo>
                      <a:lnTo>
                        <a:pt x="78" y="334"/>
                      </a:lnTo>
                      <a:lnTo>
                        <a:pt x="74" y="334"/>
                      </a:lnTo>
                      <a:lnTo>
                        <a:pt x="74" y="334"/>
                      </a:lnTo>
                      <a:lnTo>
                        <a:pt x="32" y="370"/>
                      </a:lnTo>
                      <a:lnTo>
                        <a:pt x="32" y="370"/>
                      </a:lnTo>
                      <a:lnTo>
                        <a:pt x="20" y="392"/>
                      </a:lnTo>
                      <a:lnTo>
                        <a:pt x="0" y="418"/>
                      </a:lnTo>
                      <a:lnTo>
                        <a:pt x="0" y="418"/>
                      </a:lnTo>
                      <a:lnTo>
                        <a:pt x="24" y="414"/>
                      </a:lnTo>
                      <a:lnTo>
                        <a:pt x="56" y="408"/>
                      </a:lnTo>
                      <a:lnTo>
                        <a:pt x="92" y="400"/>
                      </a:lnTo>
                      <a:lnTo>
                        <a:pt x="134" y="388"/>
                      </a:lnTo>
                      <a:lnTo>
                        <a:pt x="134" y="388"/>
                      </a:lnTo>
                      <a:lnTo>
                        <a:pt x="142" y="388"/>
                      </a:lnTo>
                      <a:lnTo>
                        <a:pt x="142" y="388"/>
                      </a:lnTo>
                      <a:lnTo>
                        <a:pt x="146" y="390"/>
                      </a:lnTo>
                      <a:lnTo>
                        <a:pt x="150" y="392"/>
                      </a:lnTo>
                      <a:lnTo>
                        <a:pt x="150" y="392"/>
                      </a:lnTo>
                      <a:lnTo>
                        <a:pt x="164" y="390"/>
                      </a:lnTo>
                      <a:lnTo>
                        <a:pt x="178" y="386"/>
                      </a:lnTo>
                      <a:lnTo>
                        <a:pt x="190" y="378"/>
                      </a:lnTo>
                      <a:lnTo>
                        <a:pt x="204" y="368"/>
                      </a:lnTo>
                      <a:lnTo>
                        <a:pt x="204" y="368"/>
                      </a:lnTo>
                      <a:lnTo>
                        <a:pt x="204" y="368"/>
                      </a:lnTo>
                      <a:lnTo>
                        <a:pt x="214" y="358"/>
                      </a:lnTo>
                      <a:lnTo>
                        <a:pt x="222" y="350"/>
                      </a:lnTo>
                      <a:lnTo>
                        <a:pt x="224" y="340"/>
                      </a:lnTo>
                      <a:lnTo>
                        <a:pt x="224" y="334"/>
                      </a:lnTo>
                      <a:lnTo>
                        <a:pt x="224" y="334"/>
                      </a:lnTo>
                      <a:lnTo>
                        <a:pt x="222" y="324"/>
                      </a:lnTo>
                      <a:lnTo>
                        <a:pt x="222" y="324"/>
                      </a:lnTo>
                      <a:lnTo>
                        <a:pt x="226" y="320"/>
                      </a:lnTo>
                      <a:lnTo>
                        <a:pt x="228" y="316"/>
                      </a:lnTo>
                      <a:lnTo>
                        <a:pt x="228" y="316"/>
                      </a:lnTo>
                      <a:lnTo>
                        <a:pt x="232" y="314"/>
                      </a:lnTo>
                      <a:lnTo>
                        <a:pt x="236" y="312"/>
                      </a:lnTo>
                      <a:lnTo>
                        <a:pt x="236" y="312"/>
                      </a:lnTo>
                      <a:lnTo>
                        <a:pt x="256" y="312"/>
                      </a:lnTo>
                      <a:lnTo>
                        <a:pt x="284" y="306"/>
                      </a:lnTo>
                      <a:lnTo>
                        <a:pt x="284" y="306"/>
                      </a:lnTo>
                      <a:lnTo>
                        <a:pt x="286" y="306"/>
                      </a:lnTo>
                      <a:lnTo>
                        <a:pt x="288" y="306"/>
                      </a:lnTo>
                      <a:lnTo>
                        <a:pt x="288" y="306"/>
                      </a:lnTo>
                      <a:lnTo>
                        <a:pt x="304" y="308"/>
                      </a:lnTo>
                      <a:lnTo>
                        <a:pt x="318" y="312"/>
                      </a:lnTo>
                      <a:lnTo>
                        <a:pt x="332" y="320"/>
                      </a:lnTo>
                      <a:lnTo>
                        <a:pt x="346" y="332"/>
                      </a:lnTo>
                      <a:lnTo>
                        <a:pt x="346" y="330"/>
                      </a:lnTo>
                      <a:lnTo>
                        <a:pt x="346" y="330"/>
                      </a:lnTo>
                      <a:lnTo>
                        <a:pt x="354" y="338"/>
                      </a:lnTo>
                      <a:lnTo>
                        <a:pt x="362" y="344"/>
                      </a:lnTo>
                      <a:lnTo>
                        <a:pt x="372" y="346"/>
                      </a:lnTo>
                      <a:lnTo>
                        <a:pt x="380" y="348"/>
                      </a:lnTo>
                      <a:lnTo>
                        <a:pt x="380" y="348"/>
                      </a:lnTo>
                      <a:lnTo>
                        <a:pt x="398" y="346"/>
                      </a:lnTo>
                      <a:lnTo>
                        <a:pt x="420" y="340"/>
                      </a:lnTo>
                      <a:lnTo>
                        <a:pt x="420" y="340"/>
                      </a:lnTo>
                      <a:lnTo>
                        <a:pt x="444" y="330"/>
                      </a:lnTo>
                      <a:lnTo>
                        <a:pt x="452" y="328"/>
                      </a:lnTo>
                      <a:lnTo>
                        <a:pt x="460" y="326"/>
                      </a:lnTo>
                      <a:lnTo>
                        <a:pt x="460" y="326"/>
                      </a:lnTo>
                      <a:lnTo>
                        <a:pt x="468" y="328"/>
                      </a:lnTo>
                      <a:lnTo>
                        <a:pt x="478" y="330"/>
                      </a:lnTo>
                      <a:lnTo>
                        <a:pt x="502" y="344"/>
                      </a:lnTo>
                      <a:lnTo>
                        <a:pt x="502" y="344"/>
                      </a:lnTo>
                      <a:lnTo>
                        <a:pt x="514" y="352"/>
                      </a:lnTo>
                      <a:lnTo>
                        <a:pt x="522" y="354"/>
                      </a:lnTo>
                      <a:lnTo>
                        <a:pt x="522" y="354"/>
                      </a:lnTo>
                      <a:lnTo>
                        <a:pt x="526" y="354"/>
                      </a:lnTo>
                      <a:lnTo>
                        <a:pt x="530" y="350"/>
                      </a:lnTo>
                      <a:lnTo>
                        <a:pt x="540" y="340"/>
                      </a:lnTo>
                      <a:lnTo>
                        <a:pt x="540" y="340"/>
                      </a:lnTo>
                      <a:lnTo>
                        <a:pt x="552" y="330"/>
                      </a:lnTo>
                      <a:lnTo>
                        <a:pt x="562" y="322"/>
                      </a:lnTo>
                      <a:lnTo>
                        <a:pt x="570" y="318"/>
                      </a:lnTo>
                      <a:lnTo>
                        <a:pt x="580" y="316"/>
                      </a:lnTo>
                      <a:lnTo>
                        <a:pt x="580" y="316"/>
                      </a:lnTo>
                      <a:lnTo>
                        <a:pt x="590" y="318"/>
                      </a:lnTo>
                      <a:lnTo>
                        <a:pt x="598" y="318"/>
                      </a:lnTo>
                      <a:lnTo>
                        <a:pt x="604" y="322"/>
                      </a:lnTo>
                      <a:lnTo>
                        <a:pt x="610" y="328"/>
                      </a:lnTo>
                      <a:lnTo>
                        <a:pt x="614" y="334"/>
                      </a:lnTo>
                      <a:lnTo>
                        <a:pt x="618" y="342"/>
                      </a:lnTo>
                      <a:lnTo>
                        <a:pt x="620" y="352"/>
                      </a:lnTo>
                      <a:lnTo>
                        <a:pt x="620" y="364"/>
                      </a:lnTo>
                      <a:lnTo>
                        <a:pt x="620" y="364"/>
                      </a:lnTo>
                      <a:lnTo>
                        <a:pt x="616" y="390"/>
                      </a:lnTo>
                      <a:lnTo>
                        <a:pt x="606" y="464"/>
                      </a:lnTo>
                      <a:lnTo>
                        <a:pt x="606" y="464"/>
                      </a:lnTo>
                      <a:lnTo>
                        <a:pt x="610" y="482"/>
                      </a:lnTo>
                      <a:lnTo>
                        <a:pt x="614" y="498"/>
                      </a:lnTo>
                      <a:lnTo>
                        <a:pt x="614" y="498"/>
                      </a:lnTo>
                      <a:lnTo>
                        <a:pt x="630" y="516"/>
                      </a:lnTo>
                      <a:lnTo>
                        <a:pt x="656" y="550"/>
                      </a:lnTo>
                      <a:lnTo>
                        <a:pt x="656" y="550"/>
                      </a:lnTo>
                      <a:lnTo>
                        <a:pt x="670" y="550"/>
                      </a:lnTo>
                      <a:lnTo>
                        <a:pt x="686" y="552"/>
                      </a:lnTo>
                      <a:lnTo>
                        <a:pt x="702" y="554"/>
                      </a:lnTo>
                      <a:lnTo>
                        <a:pt x="718" y="560"/>
                      </a:lnTo>
                      <a:lnTo>
                        <a:pt x="718" y="560"/>
                      </a:lnTo>
                      <a:lnTo>
                        <a:pt x="744" y="564"/>
                      </a:lnTo>
                      <a:lnTo>
                        <a:pt x="762" y="566"/>
                      </a:lnTo>
                      <a:lnTo>
                        <a:pt x="762" y="566"/>
                      </a:lnTo>
                      <a:lnTo>
                        <a:pt x="782" y="564"/>
                      </a:lnTo>
                      <a:lnTo>
                        <a:pt x="808" y="558"/>
                      </a:lnTo>
                      <a:lnTo>
                        <a:pt x="808" y="558"/>
                      </a:lnTo>
                      <a:lnTo>
                        <a:pt x="808" y="558"/>
                      </a:lnTo>
                      <a:lnTo>
                        <a:pt x="812" y="556"/>
                      </a:lnTo>
                      <a:lnTo>
                        <a:pt x="814" y="556"/>
                      </a:lnTo>
                      <a:lnTo>
                        <a:pt x="814" y="556"/>
                      </a:lnTo>
                      <a:lnTo>
                        <a:pt x="816" y="556"/>
                      </a:lnTo>
                      <a:lnTo>
                        <a:pt x="816" y="556"/>
                      </a:lnTo>
                      <a:lnTo>
                        <a:pt x="820" y="554"/>
                      </a:lnTo>
                      <a:lnTo>
                        <a:pt x="822" y="550"/>
                      </a:lnTo>
                      <a:lnTo>
                        <a:pt x="822" y="550"/>
                      </a:lnTo>
                      <a:lnTo>
                        <a:pt x="826" y="528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8" y="482"/>
                      </a:lnTo>
                      <a:lnTo>
                        <a:pt x="826" y="462"/>
                      </a:lnTo>
                      <a:lnTo>
                        <a:pt x="818" y="414"/>
                      </a:lnTo>
                      <a:lnTo>
                        <a:pt x="818" y="414"/>
                      </a:lnTo>
                      <a:lnTo>
                        <a:pt x="806" y="376"/>
                      </a:lnTo>
                      <a:lnTo>
                        <a:pt x="804" y="360"/>
                      </a:lnTo>
                      <a:lnTo>
                        <a:pt x="804" y="360"/>
                      </a:lnTo>
                      <a:lnTo>
                        <a:pt x="804" y="354"/>
                      </a:lnTo>
                      <a:lnTo>
                        <a:pt x="808" y="350"/>
                      </a:lnTo>
                      <a:lnTo>
                        <a:pt x="808" y="350"/>
                      </a:lnTo>
                      <a:lnTo>
                        <a:pt x="832" y="320"/>
                      </a:lnTo>
                      <a:lnTo>
                        <a:pt x="848" y="294"/>
                      </a:lnTo>
                      <a:lnTo>
                        <a:pt x="860" y="272"/>
                      </a:lnTo>
                      <a:lnTo>
                        <a:pt x="862" y="262"/>
                      </a:lnTo>
                      <a:lnTo>
                        <a:pt x="864" y="254"/>
                      </a:lnTo>
                      <a:lnTo>
                        <a:pt x="864" y="254"/>
                      </a:lnTo>
                      <a:lnTo>
                        <a:pt x="860" y="248"/>
                      </a:lnTo>
                      <a:lnTo>
                        <a:pt x="852" y="244"/>
                      </a:lnTo>
                      <a:lnTo>
                        <a:pt x="842" y="242"/>
                      </a:lnTo>
                      <a:lnTo>
                        <a:pt x="826" y="238"/>
                      </a:lnTo>
                      <a:lnTo>
                        <a:pt x="826" y="238"/>
                      </a:lnTo>
                      <a:lnTo>
                        <a:pt x="826" y="238"/>
                      </a:lnTo>
                      <a:lnTo>
                        <a:pt x="798" y="230"/>
                      </a:lnTo>
                      <a:lnTo>
                        <a:pt x="788" y="224"/>
                      </a:lnTo>
                      <a:lnTo>
                        <a:pt x="778" y="218"/>
                      </a:lnTo>
                      <a:lnTo>
                        <a:pt x="772" y="212"/>
                      </a:lnTo>
                      <a:lnTo>
                        <a:pt x="768" y="206"/>
                      </a:lnTo>
                      <a:lnTo>
                        <a:pt x="766" y="200"/>
                      </a:lnTo>
                      <a:lnTo>
                        <a:pt x="766" y="192"/>
                      </a:lnTo>
                      <a:lnTo>
                        <a:pt x="766" y="192"/>
                      </a:lnTo>
                      <a:lnTo>
                        <a:pt x="782" y="106"/>
                      </a:lnTo>
                      <a:lnTo>
                        <a:pt x="782" y="106"/>
                      </a:lnTo>
                      <a:lnTo>
                        <a:pt x="764" y="100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46" y="92"/>
                      </a:lnTo>
                      <a:lnTo>
                        <a:pt x="726" y="82"/>
                      </a:lnTo>
                      <a:lnTo>
                        <a:pt x="720" y="78"/>
                      </a:lnTo>
                      <a:lnTo>
                        <a:pt x="714" y="78"/>
                      </a:lnTo>
                      <a:lnTo>
                        <a:pt x="714" y="78"/>
                      </a:lnTo>
                      <a:lnTo>
                        <a:pt x="712" y="78"/>
                      </a:lnTo>
                      <a:lnTo>
                        <a:pt x="712" y="78"/>
                      </a:lnTo>
                      <a:lnTo>
                        <a:pt x="690" y="78"/>
                      </a:lnTo>
                      <a:lnTo>
                        <a:pt x="672" y="80"/>
                      </a:lnTo>
                      <a:lnTo>
                        <a:pt x="658" y="82"/>
                      </a:lnTo>
                      <a:lnTo>
                        <a:pt x="646" y="86"/>
                      </a:lnTo>
                      <a:lnTo>
                        <a:pt x="646" y="86"/>
                      </a:lnTo>
                      <a:lnTo>
                        <a:pt x="634" y="92"/>
                      </a:lnTo>
                      <a:lnTo>
                        <a:pt x="622" y="96"/>
                      </a:lnTo>
                      <a:lnTo>
                        <a:pt x="608" y="98"/>
                      </a:lnTo>
                      <a:lnTo>
                        <a:pt x="592" y="98"/>
                      </a:lnTo>
                      <a:lnTo>
                        <a:pt x="592" y="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45F53833-D2D3-4864-883A-7A8B494FE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210"/>
                  <a:ext cx="536" cy="928"/>
                </a:xfrm>
                <a:custGeom>
                  <a:avLst/>
                  <a:gdLst>
                    <a:gd name="T0" fmla="*/ 352 w 536"/>
                    <a:gd name="T1" fmla="*/ 120 h 928"/>
                    <a:gd name="T2" fmla="*/ 296 w 536"/>
                    <a:gd name="T3" fmla="*/ 152 h 928"/>
                    <a:gd name="T4" fmla="*/ 278 w 536"/>
                    <a:gd name="T5" fmla="*/ 150 h 928"/>
                    <a:gd name="T6" fmla="*/ 248 w 536"/>
                    <a:gd name="T7" fmla="*/ 96 h 928"/>
                    <a:gd name="T8" fmla="*/ 188 w 536"/>
                    <a:gd name="T9" fmla="*/ 40 h 928"/>
                    <a:gd name="T10" fmla="*/ 144 w 536"/>
                    <a:gd name="T11" fmla="*/ 18 h 928"/>
                    <a:gd name="T12" fmla="*/ 116 w 536"/>
                    <a:gd name="T13" fmla="*/ 0 h 928"/>
                    <a:gd name="T14" fmla="*/ 78 w 536"/>
                    <a:gd name="T15" fmla="*/ 20 h 928"/>
                    <a:gd name="T16" fmla="*/ 46 w 536"/>
                    <a:gd name="T17" fmla="*/ 54 h 928"/>
                    <a:gd name="T18" fmla="*/ 48 w 536"/>
                    <a:gd name="T19" fmla="*/ 78 h 928"/>
                    <a:gd name="T20" fmla="*/ 58 w 536"/>
                    <a:gd name="T21" fmla="*/ 110 h 928"/>
                    <a:gd name="T22" fmla="*/ 22 w 536"/>
                    <a:gd name="T23" fmla="*/ 132 h 928"/>
                    <a:gd name="T24" fmla="*/ 14 w 536"/>
                    <a:gd name="T25" fmla="*/ 152 h 928"/>
                    <a:gd name="T26" fmla="*/ 14 w 536"/>
                    <a:gd name="T27" fmla="*/ 226 h 928"/>
                    <a:gd name="T28" fmla="*/ 0 w 536"/>
                    <a:gd name="T29" fmla="*/ 238 h 928"/>
                    <a:gd name="T30" fmla="*/ 16 w 536"/>
                    <a:gd name="T31" fmla="*/ 286 h 928"/>
                    <a:gd name="T32" fmla="*/ 62 w 536"/>
                    <a:gd name="T33" fmla="*/ 310 h 928"/>
                    <a:gd name="T34" fmla="*/ 72 w 536"/>
                    <a:gd name="T35" fmla="*/ 318 h 928"/>
                    <a:gd name="T36" fmla="*/ 82 w 536"/>
                    <a:gd name="T37" fmla="*/ 350 h 928"/>
                    <a:gd name="T38" fmla="*/ 88 w 536"/>
                    <a:gd name="T39" fmla="*/ 370 h 928"/>
                    <a:gd name="T40" fmla="*/ 142 w 536"/>
                    <a:gd name="T41" fmla="*/ 400 h 928"/>
                    <a:gd name="T42" fmla="*/ 146 w 536"/>
                    <a:gd name="T43" fmla="*/ 440 h 928"/>
                    <a:gd name="T44" fmla="*/ 110 w 536"/>
                    <a:gd name="T45" fmla="*/ 534 h 928"/>
                    <a:gd name="T46" fmla="*/ 74 w 536"/>
                    <a:gd name="T47" fmla="*/ 638 h 928"/>
                    <a:gd name="T48" fmla="*/ 80 w 536"/>
                    <a:gd name="T49" fmla="*/ 666 h 928"/>
                    <a:gd name="T50" fmla="*/ 104 w 536"/>
                    <a:gd name="T51" fmla="*/ 688 h 928"/>
                    <a:gd name="T52" fmla="*/ 178 w 536"/>
                    <a:gd name="T53" fmla="*/ 708 h 928"/>
                    <a:gd name="T54" fmla="*/ 216 w 536"/>
                    <a:gd name="T55" fmla="*/ 736 h 928"/>
                    <a:gd name="T56" fmla="*/ 258 w 536"/>
                    <a:gd name="T57" fmla="*/ 772 h 928"/>
                    <a:gd name="T58" fmla="*/ 282 w 536"/>
                    <a:gd name="T59" fmla="*/ 808 h 928"/>
                    <a:gd name="T60" fmla="*/ 310 w 536"/>
                    <a:gd name="T61" fmla="*/ 862 h 928"/>
                    <a:gd name="T62" fmla="*/ 378 w 536"/>
                    <a:gd name="T63" fmla="*/ 928 h 928"/>
                    <a:gd name="T64" fmla="*/ 390 w 536"/>
                    <a:gd name="T65" fmla="*/ 868 h 928"/>
                    <a:gd name="T66" fmla="*/ 404 w 536"/>
                    <a:gd name="T67" fmla="*/ 832 h 928"/>
                    <a:gd name="T68" fmla="*/ 440 w 536"/>
                    <a:gd name="T69" fmla="*/ 788 h 928"/>
                    <a:gd name="T70" fmla="*/ 476 w 536"/>
                    <a:gd name="T71" fmla="*/ 772 h 928"/>
                    <a:gd name="T72" fmla="*/ 490 w 536"/>
                    <a:gd name="T73" fmla="*/ 776 h 928"/>
                    <a:gd name="T74" fmla="*/ 492 w 536"/>
                    <a:gd name="T75" fmla="*/ 790 h 928"/>
                    <a:gd name="T76" fmla="*/ 496 w 536"/>
                    <a:gd name="T77" fmla="*/ 810 h 928"/>
                    <a:gd name="T78" fmla="*/ 516 w 536"/>
                    <a:gd name="T79" fmla="*/ 820 h 928"/>
                    <a:gd name="T80" fmla="*/ 536 w 536"/>
                    <a:gd name="T81" fmla="*/ 788 h 928"/>
                    <a:gd name="T82" fmla="*/ 520 w 536"/>
                    <a:gd name="T83" fmla="*/ 652 h 928"/>
                    <a:gd name="T84" fmla="*/ 474 w 536"/>
                    <a:gd name="T85" fmla="*/ 542 h 928"/>
                    <a:gd name="T86" fmla="*/ 432 w 536"/>
                    <a:gd name="T87" fmla="*/ 480 h 928"/>
                    <a:gd name="T88" fmla="*/ 410 w 536"/>
                    <a:gd name="T89" fmla="*/ 418 h 928"/>
                    <a:gd name="T90" fmla="*/ 460 w 536"/>
                    <a:gd name="T91" fmla="*/ 308 h 928"/>
                    <a:gd name="T92" fmla="*/ 472 w 536"/>
                    <a:gd name="T93" fmla="*/ 228 h 928"/>
                    <a:gd name="T94" fmla="*/ 494 w 536"/>
                    <a:gd name="T95" fmla="*/ 156 h 928"/>
                    <a:gd name="T96" fmla="*/ 478 w 536"/>
                    <a:gd name="T97" fmla="*/ 142 h 928"/>
                    <a:gd name="T98" fmla="*/ 434 w 536"/>
                    <a:gd name="T99" fmla="*/ 150 h 928"/>
                    <a:gd name="T100" fmla="*/ 406 w 536"/>
                    <a:gd name="T101" fmla="*/ 140 h 928"/>
                    <a:gd name="T102" fmla="*/ 390 w 536"/>
                    <a:gd name="T103" fmla="*/ 120 h 9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36" h="928">
                      <a:moveTo>
                        <a:pt x="368" y="114"/>
                      </a:moveTo>
                      <a:lnTo>
                        <a:pt x="368" y="114"/>
                      </a:lnTo>
                      <a:lnTo>
                        <a:pt x="362" y="116"/>
                      </a:lnTo>
                      <a:lnTo>
                        <a:pt x="352" y="120"/>
                      </a:lnTo>
                      <a:lnTo>
                        <a:pt x="328" y="134"/>
                      </a:lnTo>
                      <a:lnTo>
                        <a:pt x="328" y="134"/>
                      </a:lnTo>
                      <a:lnTo>
                        <a:pt x="304" y="148"/>
                      </a:lnTo>
                      <a:lnTo>
                        <a:pt x="296" y="152"/>
                      </a:lnTo>
                      <a:lnTo>
                        <a:pt x="292" y="154"/>
                      </a:lnTo>
                      <a:lnTo>
                        <a:pt x="292" y="154"/>
                      </a:lnTo>
                      <a:lnTo>
                        <a:pt x="284" y="154"/>
                      </a:lnTo>
                      <a:lnTo>
                        <a:pt x="278" y="150"/>
                      </a:lnTo>
                      <a:lnTo>
                        <a:pt x="272" y="146"/>
                      </a:lnTo>
                      <a:lnTo>
                        <a:pt x="268" y="140"/>
                      </a:lnTo>
                      <a:lnTo>
                        <a:pt x="258" y="122"/>
                      </a:lnTo>
                      <a:lnTo>
                        <a:pt x="248" y="96"/>
                      </a:lnTo>
                      <a:lnTo>
                        <a:pt x="248" y="96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188" y="40"/>
                      </a:lnTo>
                      <a:lnTo>
                        <a:pt x="166" y="44"/>
                      </a:lnTo>
                      <a:lnTo>
                        <a:pt x="166" y="44"/>
                      </a:lnTo>
                      <a:lnTo>
                        <a:pt x="158" y="34"/>
                      </a:lnTo>
                      <a:lnTo>
                        <a:pt x="144" y="18"/>
                      </a:lnTo>
                      <a:lnTo>
                        <a:pt x="144" y="18"/>
                      </a:lnTo>
                      <a:lnTo>
                        <a:pt x="126" y="4"/>
                      </a:lnTo>
                      <a:lnTo>
                        <a:pt x="120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0" y="0"/>
                      </a:lnTo>
                      <a:lnTo>
                        <a:pt x="102" y="4"/>
                      </a:lnTo>
                      <a:lnTo>
                        <a:pt x="78" y="20"/>
                      </a:lnTo>
                      <a:lnTo>
                        <a:pt x="78" y="20"/>
                      </a:lnTo>
                      <a:lnTo>
                        <a:pt x="62" y="32"/>
                      </a:lnTo>
                      <a:lnTo>
                        <a:pt x="52" y="42"/>
                      </a:lnTo>
                      <a:lnTo>
                        <a:pt x="46" y="54"/>
                      </a:lnTo>
                      <a:lnTo>
                        <a:pt x="44" y="64"/>
                      </a:lnTo>
                      <a:lnTo>
                        <a:pt x="44" y="64"/>
                      </a:lnTo>
                      <a:lnTo>
                        <a:pt x="44" y="70"/>
                      </a:lnTo>
                      <a:lnTo>
                        <a:pt x="48" y="78"/>
                      </a:lnTo>
                      <a:lnTo>
                        <a:pt x="60" y="102"/>
                      </a:lnTo>
                      <a:lnTo>
                        <a:pt x="60" y="102"/>
                      </a:lnTo>
                      <a:lnTo>
                        <a:pt x="60" y="106"/>
                      </a:lnTo>
                      <a:lnTo>
                        <a:pt x="58" y="110"/>
                      </a:lnTo>
                      <a:lnTo>
                        <a:pt x="50" y="120"/>
                      </a:lnTo>
                      <a:lnTo>
                        <a:pt x="38" y="126"/>
                      </a:lnTo>
                      <a:lnTo>
                        <a:pt x="22" y="132"/>
                      </a:lnTo>
                      <a:lnTo>
                        <a:pt x="22" y="132"/>
                      </a:lnTo>
                      <a:lnTo>
                        <a:pt x="18" y="136"/>
                      </a:lnTo>
                      <a:lnTo>
                        <a:pt x="14" y="140"/>
                      </a:lnTo>
                      <a:lnTo>
                        <a:pt x="14" y="144"/>
                      </a:lnTo>
                      <a:lnTo>
                        <a:pt x="14" y="152"/>
                      </a:lnTo>
                      <a:lnTo>
                        <a:pt x="14" y="152"/>
                      </a:lnTo>
                      <a:lnTo>
                        <a:pt x="16" y="220"/>
                      </a:lnTo>
                      <a:lnTo>
                        <a:pt x="16" y="220"/>
                      </a:lnTo>
                      <a:lnTo>
                        <a:pt x="14" y="226"/>
                      </a:lnTo>
                      <a:lnTo>
                        <a:pt x="10" y="232"/>
                      </a:lnTo>
                      <a:lnTo>
                        <a:pt x="6" y="236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4" y="256"/>
                      </a:lnTo>
                      <a:lnTo>
                        <a:pt x="6" y="276"/>
                      </a:lnTo>
                      <a:lnTo>
                        <a:pt x="6" y="276"/>
                      </a:lnTo>
                      <a:lnTo>
                        <a:pt x="16" y="286"/>
                      </a:lnTo>
                      <a:lnTo>
                        <a:pt x="28" y="296"/>
                      </a:lnTo>
                      <a:lnTo>
                        <a:pt x="44" y="302"/>
                      </a:lnTo>
                      <a:lnTo>
                        <a:pt x="62" y="310"/>
                      </a:lnTo>
                      <a:lnTo>
                        <a:pt x="62" y="310"/>
                      </a:lnTo>
                      <a:lnTo>
                        <a:pt x="64" y="310"/>
                      </a:lnTo>
                      <a:lnTo>
                        <a:pt x="68" y="314"/>
                      </a:lnTo>
                      <a:lnTo>
                        <a:pt x="68" y="314"/>
                      </a:lnTo>
                      <a:lnTo>
                        <a:pt x="72" y="318"/>
                      </a:lnTo>
                      <a:lnTo>
                        <a:pt x="76" y="326"/>
                      </a:lnTo>
                      <a:lnTo>
                        <a:pt x="80" y="338"/>
                      </a:lnTo>
                      <a:lnTo>
                        <a:pt x="82" y="350"/>
                      </a:lnTo>
                      <a:lnTo>
                        <a:pt x="82" y="350"/>
                      </a:lnTo>
                      <a:lnTo>
                        <a:pt x="84" y="362"/>
                      </a:lnTo>
                      <a:lnTo>
                        <a:pt x="86" y="366"/>
                      </a:lnTo>
                      <a:lnTo>
                        <a:pt x="88" y="370"/>
                      </a:lnTo>
                      <a:lnTo>
                        <a:pt x="88" y="370"/>
                      </a:lnTo>
                      <a:lnTo>
                        <a:pt x="118" y="382"/>
                      </a:lnTo>
                      <a:lnTo>
                        <a:pt x="118" y="382"/>
                      </a:lnTo>
                      <a:lnTo>
                        <a:pt x="132" y="390"/>
                      </a:lnTo>
                      <a:lnTo>
                        <a:pt x="142" y="400"/>
                      </a:lnTo>
                      <a:lnTo>
                        <a:pt x="148" y="410"/>
                      </a:lnTo>
                      <a:lnTo>
                        <a:pt x="148" y="418"/>
                      </a:lnTo>
                      <a:lnTo>
                        <a:pt x="148" y="418"/>
                      </a:lnTo>
                      <a:lnTo>
                        <a:pt x="146" y="440"/>
                      </a:lnTo>
                      <a:lnTo>
                        <a:pt x="140" y="466"/>
                      </a:lnTo>
                      <a:lnTo>
                        <a:pt x="128" y="498"/>
                      </a:lnTo>
                      <a:lnTo>
                        <a:pt x="110" y="534"/>
                      </a:lnTo>
                      <a:lnTo>
                        <a:pt x="110" y="534"/>
                      </a:lnTo>
                      <a:lnTo>
                        <a:pt x="96" y="568"/>
                      </a:lnTo>
                      <a:lnTo>
                        <a:pt x="84" y="596"/>
                      </a:lnTo>
                      <a:lnTo>
                        <a:pt x="78" y="618"/>
                      </a:lnTo>
                      <a:lnTo>
                        <a:pt x="74" y="638"/>
                      </a:lnTo>
                      <a:lnTo>
                        <a:pt x="74" y="638"/>
                      </a:lnTo>
                      <a:lnTo>
                        <a:pt x="74" y="648"/>
                      </a:lnTo>
                      <a:lnTo>
                        <a:pt x="76" y="658"/>
                      </a:lnTo>
                      <a:lnTo>
                        <a:pt x="80" y="666"/>
                      </a:lnTo>
                      <a:lnTo>
                        <a:pt x="84" y="672"/>
                      </a:lnTo>
                      <a:lnTo>
                        <a:pt x="90" y="678"/>
                      </a:lnTo>
                      <a:lnTo>
                        <a:pt x="96" y="684"/>
                      </a:lnTo>
                      <a:lnTo>
                        <a:pt x="104" y="688"/>
                      </a:lnTo>
                      <a:lnTo>
                        <a:pt x="114" y="690"/>
                      </a:lnTo>
                      <a:lnTo>
                        <a:pt x="114" y="690"/>
                      </a:lnTo>
                      <a:lnTo>
                        <a:pt x="148" y="698"/>
                      </a:lnTo>
                      <a:lnTo>
                        <a:pt x="178" y="708"/>
                      </a:lnTo>
                      <a:lnTo>
                        <a:pt x="200" y="722"/>
                      </a:lnTo>
                      <a:lnTo>
                        <a:pt x="208" y="728"/>
                      </a:lnTo>
                      <a:lnTo>
                        <a:pt x="216" y="736"/>
                      </a:lnTo>
                      <a:lnTo>
                        <a:pt x="216" y="736"/>
                      </a:lnTo>
                      <a:lnTo>
                        <a:pt x="228" y="748"/>
                      </a:lnTo>
                      <a:lnTo>
                        <a:pt x="248" y="762"/>
                      </a:lnTo>
                      <a:lnTo>
                        <a:pt x="248" y="762"/>
                      </a:lnTo>
                      <a:lnTo>
                        <a:pt x="258" y="772"/>
                      </a:lnTo>
                      <a:lnTo>
                        <a:pt x="268" y="782"/>
                      </a:lnTo>
                      <a:lnTo>
                        <a:pt x="276" y="794"/>
                      </a:lnTo>
                      <a:lnTo>
                        <a:pt x="282" y="808"/>
                      </a:lnTo>
                      <a:lnTo>
                        <a:pt x="282" y="808"/>
                      </a:lnTo>
                      <a:lnTo>
                        <a:pt x="282" y="808"/>
                      </a:lnTo>
                      <a:lnTo>
                        <a:pt x="290" y="828"/>
                      </a:lnTo>
                      <a:lnTo>
                        <a:pt x="300" y="846"/>
                      </a:lnTo>
                      <a:lnTo>
                        <a:pt x="310" y="862"/>
                      </a:lnTo>
                      <a:lnTo>
                        <a:pt x="324" y="876"/>
                      </a:lnTo>
                      <a:lnTo>
                        <a:pt x="324" y="876"/>
                      </a:lnTo>
                      <a:lnTo>
                        <a:pt x="324" y="876"/>
                      </a:lnTo>
                      <a:lnTo>
                        <a:pt x="378" y="928"/>
                      </a:lnTo>
                      <a:lnTo>
                        <a:pt x="378" y="928"/>
                      </a:lnTo>
                      <a:lnTo>
                        <a:pt x="380" y="908"/>
                      </a:lnTo>
                      <a:lnTo>
                        <a:pt x="384" y="888"/>
                      </a:lnTo>
                      <a:lnTo>
                        <a:pt x="390" y="868"/>
                      </a:lnTo>
                      <a:lnTo>
                        <a:pt x="396" y="848"/>
                      </a:lnTo>
                      <a:lnTo>
                        <a:pt x="396" y="848"/>
                      </a:lnTo>
                      <a:lnTo>
                        <a:pt x="396" y="848"/>
                      </a:lnTo>
                      <a:lnTo>
                        <a:pt x="404" y="832"/>
                      </a:lnTo>
                      <a:lnTo>
                        <a:pt x="412" y="818"/>
                      </a:lnTo>
                      <a:lnTo>
                        <a:pt x="420" y="806"/>
                      </a:lnTo>
                      <a:lnTo>
                        <a:pt x="430" y="796"/>
                      </a:lnTo>
                      <a:lnTo>
                        <a:pt x="440" y="788"/>
                      </a:lnTo>
                      <a:lnTo>
                        <a:pt x="452" y="780"/>
                      </a:lnTo>
                      <a:lnTo>
                        <a:pt x="464" y="774"/>
                      </a:lnTo>
                      <a:lnTo>
                        <a:pt x="476" y="772"/>
                      </a:lnTo>
                      <a:lnTo>
                        <a:pt x="476" y="772"/>
                      </a:lnTo>
                      <a:lnTo>
                        <a:pt x="482" y="770"/>
                      </a:lnTo>
                      <a:lnTo>
                        <a:pt x="486" y="772"/>
                      </a:lnTo>
                      <a:lnTo>
                        <a:pt x="486" y="772"/>
                      </a:lnTo>
                      <a:lnTo>
                        <a:pt x="490" y="776"/>
                      </a:lnTo>
                      <a:lnTo>
                        <a:pt x="492" y="780"/>
                      </a:lnTo>
                      <a:lnTo>
                        <a:pt x="492" y="780"/>
                      </a:lnTo>
                      <a:lnTo>
                        <a:pt x="494" y="784"/>
                      </a:lnTo>
                      <a:lnTo>
                        <a:pt x="492" y="790"/>
                      </a:lnTo>
                      <a:lnTo>
                        <a:pt x="492" y="790"/>
                      </a:lnTo>
                      <a:lnTo>
                        <a:pt x="492" y="798"/>
                      </a:lnTo>
                      <a:lnTo>
                        <a:pt x="496" y="810"/>
                      </a:lnTo>
                      <a:lnTo>
                        <a:pt x="496" y="810"/>
                      </a:lnTo>
                      <a:lnTo>
                        <a:pt x="502" y="818"/>
                      </a:lnTo>
                      <a:lnTo>
                        <a:pt x="508" y="824"/>
                      </a:lnTo>
                      <a:lnTo>
                        <a:pt x="508" y="824"/>
                      </a:lnTo>
                      <a:lnTo>
                        <a:pt x="516" y="820"/>
                      </a:lnTo>
                      <a:lnTo>
                        <a:pt x="524" y="812"/>
                      </a:lnTo>
                      <a:lnTo>
                        <a:pt x="530" y="802"/>
                      </a:lnTo>
                      <a:lnTo>
                        <a:pt x="536" y="788"/>
                      </a:lnTo>
                      <a:lnTo>
                        <a:pt x="536" y="788"/>
                      </a:lnTo>
                      <a:lnTo>
                        <a:pt x="534" y="752"/>
                      </a:lnTo>
                      <a:lnTo>
                        <a:pt x="532" y="716"/>
                      </a:lnTo>
                      <a:lnTo>
                        <a:pt x="526" y="684"/>
                      </a:lnTo>
                      <a:lnTo>
                        <a:pt x="520" y="652"/>
                      </a:lnTo>
                      <a:lnTo>
                        <a:pt x="512" y="622"/>
                      </a:lnTo>
                      <a:lnTo>
                        <a:pt x="500" y="594"/>
                      </a:lnTo>
                      <a:lnTo>
                        <a:pt x="488" y="568"/>
                      </a:lnTo>
                      <a:lnTo>
                        <a:pt x="474" y="542"/>
                      </a:lnTo>
                      <a:lnTo>
                        <a:pt x="476" y="542"/>
                      </a:lnTo>
                      <a:lnTo>
                        <a:pt x="476" y="542"/>
                      </a:lnTo>
                      <a:lnTo>
                        <a:pt x="432" y="480"/>
                      </a:lnTo>
                      <a:lnTo>
                        <a:pt x="432" y="480"/>
                      </a:lnTo>
                      <a:lnTo>
                        <a:pt x="422" y="464"/>
                      </a:lnTo>
                      <a:lnTo>
                        <a:pt x="414" y="448"/>
                      </a:lnTo>
                      <a:lnTo>
                        <a:pt x="410" y="434"/>
                      </a:lnTo>
                      <a:lnTo>
                        <a:pt x="410" y="418"/>
                      </a:lnTo>
                      <a:lnTo>
                        <a:pt x="410" y="418"/>
                      </a:lnTo>
                      <a:lnTo>
                        <a:pt x="410" y="414"/>
                      </a:lnTo>
                      <a:lnTo>
                        <a:pt x="410" y="414"/>
                      </a:lnTo>
                      <a:lnTo>
                        <a:pt x="460" y="308"/>
                      </a:lnTo>
                      <a:lnTo>
                        <a:pt x="480" y="264"/>
                      </a:lnTo>
                      <a:lnTo>
                        <a:pt x="480" y="264"/>
                      </a:lnTo>
                      <a:lnTo>
                        <a:pt x="474" y="242"/>
                      </a:lnTo>
                      <a:lnTo>
                        <a:pt x="472" y="228"/>
                      </a:lnTo>
                      <a:lnTo>
                        <a:pt x="472" y="228"/>
                      </a:lnTo>
                      <a:lnTo>
                        <a:pt x="474" y="220"/>
                      </a:lnTo>
                      <a:lnTo>
                        <a:pt x="478" y="206"/>
                      </a:lnTo>
                      <a:lnTo>
                        <a:pt x="494" y="156"/>
                      </a:lnTo>
                      <a:lnTo>
                        <a:pt x="494" y="156"/>
                      </a:lnTo>
                      <a:lnTo>
                        <a:pt x="490" y="148"/>
                      </a:lnTo>
                      <a:lnTo>
                        <a:pt x="484" y="144"/>
                      </a:lnTo>
                      <a:lnTo>
                        <a:pt x="478" y="142"/>
                      </a:lnTo>
                      <a:lnTo>
                        <a:pt x="472" y="140"/>
                      </a:lnTo>
                      <a:lnTo>
                        <a:pt x="472" y="140"/>
                      </a:lnTo>
                      <a:lnTo>
                        <a:pt x="450" y="148"/>
                      </a:lnTo>
                      <a:lnTo>
                        <a:pt x="434" y="150"/>
                      </a:lnTo>
                      <a:lnTo>
                        <a:pt x="434" y="150"/>
                      </a:lnTo>
                      <a:lnTo>
                        <a:pt x="422" y="148"/>
                      </a:lnTo>
                      <a:lnTo>
                        <a:pt x="412" y="146"/>
                      </a:lnTo>
                      <a:lnTo>
                        <a:pt x="406" y="140"/>
                      </a:lnTo>
                      <a:lnTo>
                        <a:pt x="402" y="132"/>
                      </a:lnTo>
                      <a:lnTo>
                        <a:pt x="402" y="132"/>
                      </a:lnTo>
                      <a:lnTo>
                        <a:pt x="398" y="124"/>
                      </a:lnTo>
                      <a:lnTo>
                        <a:pt x="390" y="120"/>
                      </a:lnTo>
                      <a:lnTo>
                        <a:pt x="382" y="116"/>
                      </a:lnTo>
                      <a:lnTo>
                        <a:pt x="368" y="114"/>
                      </a:lnTo>
                      <a:lnTo>
                        <a:pt x="368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14">
                  <a:extLst>
                    <a:ext uri="{FF2B5EF4-FFF2-40B4-BE49-F238E27FC236}">
                      <a16:creationId xmlns:a16="http://schemas.microsoft.com/office/drawing/2014/main" id="{F19DC823-F677-4DE9-A507-BFD53B97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4" y="286"/>
                  <a:ext cx="728" cy="1088"/>
                </a:xfrm>
                <a:custGeom>
                  <a:avLst/>
                  <a:gdLst>
                    <a:gd name="T0" fmla="*/ 260 w 728"/>
                    <a:gd name="T1" fmla="*/ 38 h 1088"/>
                    <a:gd name="T2" fmla="*/ 254 w 728"/>
                    <a:gd name="T3" fmla="*/ 64 h 1088"/>
                    <a:gd name="T4" fmla="*/ 214 w 728"/>
                    <a:gd name="T5" fmla="*/ 82 h 1088"/>
                    <a:gd name="T6" fmla="*/ 126 w 728"/>
                    <a:gd name="T7" fmla="*/ 118 h 1088"/>
                    <a:gd name="T8" fmla="*/ 108 w 728"/>
                    <a:gd name="T9" fmla="*/ 118 h 1088"/>
                    <a:gd name="T10" fmla="*/ 104 w 728"/>
                    <a:gd name="T11" fmla="*/ 184 h 1088"/>
                    <a:gd name="T12" fmla="*/ 102 w 728"/>
                    <a:gd name="T13" fmla="*/ 200 h 1088"/>
                    <a:gd name="T14" fmla="*/ 36 w 728"/>
                    <a:gd name="T15" fmla="*/ 356 h 1088"/>
                    <a:gd name="T16" fmla="*/ 96 w 728"/>
                    <a:gd name="T17" fmla="*/ 452 h 1088"/>
                    <a:gd name="T18" fmla="*/ 146 w 728"/>
                    <a:gd name="T19" fmla="*/ 568 h 1088"/>
                    <a:gd name="T20" fmla="*/ 162 w 728"/>
                    <a:gd name="T21" fmla="*/ 714 h 1088"/>
                    <a:gd name="T22" fmla="*/ 152 w 728"/>
                    <a:gd name="T23" fmla="*/ 744 h 1088"/>
                    <a:gd name="T24" fmla="*/ 116 w 728"/>
                    <a:gd name="T25" fmla="*/ 774 h 1088"/>
                    <a:gd name="T26" fmla="*/ 78 w 728"/>
                    <a:gd name="T27" fmla="*/ 760 h 1088"/>
                    <a:gd name="T28" fmla="*/ 64 w 728"/>
                    <a:gd name="T29" fmla="*/ 728 h 1088"/>
                    <a:gd name="T30" fmla="*/ 20 w 728"/>
                    <a:gd name="T31" fmla="*/ 784 h 1088"/>
                    <a:gd name="T32" fmla="*/ 0 w 728"/>
                    <a:gd name="T33" fmla="*/ 878 h 1088"/>
                    <a:gd name="T34" fmla="*/ 58 w 728"/>
                    <a:gd name="T35" fmla="*/ 928 h 1088"/>
                    <a:gd name="T36" fmla="*/ 68 w 728"/>
                    <a:gd name="T37" fmla="*/ 954 h 1088"/>
                    <a:gd name="T38" fmla="*/ 66 w 728"/>
                    <a:gd name="T39" fmla="*/ 976 h 1088"/>
                    <a:gd name="T40" fmla="*/ 112 w 728"/>
                    <a:gd name="T41" fmla="*/ 1006 h 1088"/>
                    <a:gd name="T42" fmla="*/ 142 w 728"/>
                    <a:gd name="T43" fmla="*/ 1048 h 1088"/>
                    <a:gd name="T44" fmla="*/ 186 w 728"/>
                    <a:gd name="T45" fmla="*/ 1086 h 1088"/>
                    <a:gd name="T46" fmla="*/ 246 w 728"/>
                    <a:gd name="T47" fmla="*/ 1078 h 1088"/>
                    <a:gd name="T48" fmla="*/ 446 w 728"/>
                    <a:gd name="T49" fmla="*/ 992 h 1088"/>
                    <a:gd name="T50" fmla="*/ 464 w 728"/>
                    <a:gd name="T51" fmla="*/ 992 h 1088"/>
                    <a:gd name="T52" fmla="*/ 538 w 728"/>
                    <a:gd name="T53" fmla="*/ 1042 h 1088"/>
                    <a:gd name="T54" fmla="*/ 582 w 728"/>
                    <a:gd name="T55" fmla="*/ 1036 h 1088"/>
                    <a:gd name="T56" fmla="*/ 616 w 728"/>
                    <a:gd name="T57" fmla="*/ 982 h 1088"/>
                    <a:gd name="T58" fmla="*/ 612 w 728"/>
                    <a:gd name="T59" fmla="*/ 948 h 1088"/>
                    <a:gd name="T60" fmla="*/ 670 w 728"/>
                    <a:gd name="T61" fmla="*/ 898 h 1088"/>
                    <a:gd name="T62" fmla="*/ 728 w 728"/>
                    <a:gd name="T63" fmla="*/ 848 h 1088"/>
                    <a:gd name="T64" fmla="*/ 716 w 728"/>
                    <a:gd name="T65" fmla="*/ 788 h 1088"/>
                    <a:gd name="T66" fmla="*/ 678 w 728"/>
                    <a:gd name="T67" fmla="*/ 716 h 1088"/>
                    <a:gd name="T68" fmla="*/ 638 w 728"/>
                    <a:gd name="T69" fmla="*/ 708 h 1088"/>
                    <a:gd name="T70" fmla="*/ 592 w 728"/>
                    <a:gd name="T71" fmla="*/ 692 h 1088"/>
                    <a:gd name="T72" fmla="*/ 542 w 728"/>
                    <a:gd name="T73" fmla="*/ 698 h 1088"/>
                    <a:gd name="T74" fmla="*/ 510 w 728"/>
                    <a:gd name="T75" fmla="*/ 676 h 1088"/>
                    <a:gd name="T76" fmla="*/ 518 w 728"/>
                    <a:gd name="T77" fmla="*/ 666 h 1088"/>
                    <a:gd name="T78" fmla="*/ 518 w 728"/>
                    <a:gd name="T79" fmla="*/ 606 h 1088"/>
                    <a:gd name="T80" fmla="*/ 466 w 728"/>
                    <a:gd name="T81" fmla="*/ 566 h 1088"/>
                    <a:gd name="T82" fmla="*/ 424 w 728"/>
                    <a:gd name="T83" fmla="*/ 534 h 1088"/>
                    <a:gd name="T84" fmla="*/ 438 w 728"/>
                    <a:gd name="T85" fmla="*/ 506 h 1088"/>
                    <a:gd name="T86" fmla="*/ 536 w 728"/>
                    <a:gd name="T87" fmla="*/ 488 h 1088"/>
                    <a:gd name="T88" fmla="*/ 542 w 728"/>
                    <a:gd name="T89" fmla="*/ 468 h 1088"/>
                    <a:gd name="T90" fmla="*/ 516 w 728"/>
                    <a:gd name="T91" fmla="*/ 374 h 1088"/>
                    <a:gd name="T92" fmla="*/ 506 w 728"/>
                    <a:gd name="T93" fmla="*/ 274 h 1088"/>
                    <a:gd name="T94" fmla="*/ 480 w 728"/>
                    <a:gd name="T95" fmla="*/ 250 h 1088"/>
                    <a:gd name="T96" fmla="*/ 484 w 728"/>
                    <a:gd name="T97" fmla="*/ 228 h 1088"/>
                    <a:gd name="T98" fmla="*/ 536 w 728"/>
                    <a:gd name="T99" fmla="*/ 168 h 1088"/>
                    <a:gd name="T100" fmla="*/ 526 w 728"/>
                    <a:gd name="T101" fmla="*/ 118 h 1088"/>
                    <a:gd name="T102" fmla="*/ 496 w 728"/>
                    <a:gd name="T103" fmla="*/ 90 h 1088"/>
                    <a:gd name="T104" fmla="*/ 444 w 728"/>
                    <a:gd name="T105" fmla="*/ 98 h 1088"/>
                    <a:gd name="T106" fmla="*/ 404 w 728"/>
                    <a:gd name="T107" fmla="*/ 72 h 1088"/>
                    <a:gd name="T108" fmla="*/ 428 w 728"/>
                    <a:gd name="T109" fmla="*/ 44 h 1088"/>
                    <a:gd name="T110" fmla="*/ 426 w 728"/>
                    <a:gd name="T111" fmla="*/ 20 h 1088"/>
                    <a:gd name="T112" fmla="*/ 362 w 728"/>
                    <a:gd name="T113" fmla="*/ 0 h 1088"/>
                    <a:gd name="T114" fmla="*/ 338 w 728"/>
                    <a:gd name="T115" fmla="*/ 14 h 1088"/>
                    <a:gd name="T116" fmla="*/ 304 w 728"/>
                    <a:gd name="T117" fmla="*/ 32 h 10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8" h="1088">
                      <a:moveTo>
                        <a:pt x="268" y="28"/>
                      </a:moveTo>
                      <a:lnTo>
                        <a:pt x="268" y="28"/>
                      </a:lnTo>
                      <a:lnTo>
                        <a:pt x="264" y="30"/>
                      </a:lnTo>
                      <a:lnTo>
                        <a:pt x="262" y="34"/>
                      </a:lnTo>
                      <a:lnTo>
                        <a:pt x="260" y="38"/>
                      </a:lnTo>
                      <a:lnTo>
                        <a:pt x="260" y="44"/>
                      </a:lnTo>
                      <a:lnTo>
                        <a:pt x="260" y="44"/>
                      </a:lnTo>
                      <a:lnTo>
                        <a:pt x="258" y="56"/>
                      </a:lnTo>
                      <a:lnTo>
                        <a:pt x="254" y="64"/>
                      </a:lnTo>
                      <a:lnTo>
                        <a:pt x="254" y="64"/>
                      </a:lnTo>
                      <a:lnTo>
                        <a:pt x="246" y="70"/>
                      </a:lnTo>
                      <a:lnTo>
                        <a:pt x="236" y="76"/>
                      </a:lnTo>
                      <a:lnTo>
                        <a:pt x="226" y="80"/>
                      </a:lnTo>
                      <a:lnTo>
                        <a:pt x="214" y="82"/>
                      </a:lnTo>
                      <a:lnTo>
                        <a:pt x="214" y="82"/>
                      </a:lnTo>
                      <a:lnTo>
                        <a:pt x="194" y="84"/>
                      </a:lnTo>
                      <a:lnTo>
                        <a:pt x="184" y="86"/>
                      </a:lnTo>
                      <a:lnTo>
                        <a:pt x="184" y="86"/>
                      </a:lnTo>
                      <a:lnTo>
                        <a:pt x="138" y="112"/>
                      </a:lnTo>
                      <a:lnTo>
                        <a:pt x="126" y="118"/>
                      </a:lnTo>
                      <a:lnTo>
                        <a:pt x="118" y="120"/>
                      </a:lnTo>
                      <a:lnTo>
                        <a:pt x="118" y="120"/>
                      </a:lnTo>
                      <a:lnTo>
                        <a:pt x="114" y="120"/>
                      </a:lnTo>
                      <a:lnTo>
                        <a:pt x="108" y="118"/>
                      </a:lnTo>
                      <a:lnTo>
                        <a:pt x="108" y="118"/>
                      </a:lnTo>
                      <a:lnTo>
                        <a:pt x="102" y="140"/>
                      </a:lnTo>
                      <a:lnTo>
                        <a:pt x="100" y="152"/>
                      </a:lnTo>
                      <a:lnTo>
                        <a:pt x="100" y="152"/>
                      </a:lnTo>
                      <a:lnTo>
                        <a:pt x="100" y="164"/>
                      </a:lnTo>
                      <a:lnTo>
                        <a:pt x="104" y="184"/>
                      </a:lnTo>
                      <a:lnTo>
                        <a:pt x="104" y="184"/>
                      </a:lnTo>
                      <a:lnTo>
                        <a:pt x="106" y="184"/>
                      </a:lnTo>
                      <a:lnTo>
                        <a:pt x="106" y="186"/>
                      </a:lnTo>
                      <a:lnTo>
                        <a:pt x="106" y="186"/>
                      </a:lnTo>
                      <a:lnTo>
                        <a:pt x="102" y="200"/>
                      </a:lnTo>
                      <a:lnTo>
                        <a:pt x="88" y="232"/>
                      </a:lnTo>
                      <a:lnTo>
                        <a:pt x="66" y="280"/>
                      </a:lnTo>
                      <a:lnTo>
                        <a:pt x="36" y="346"/>
                      </a:lnTo>
                      <a:lnTo>
                        <a:pt x="36" y="346"/>
                      </a:lnTo>
                      <a:lnTo>
                        <a:pt x="36" y="356"/>
                      </a:lnTo>
                      <a:lnTo>
                        <a:pt x="40" y="366"/>
                      </a:lnTo>
                      <a:lnTo>
                        <a:pt x="52" y="390"/>
                      </a:lnTo>
                      <a:lnTo>
                        <a:pt x="52" y="390"/>
                      </a:lnTo>
                      <a:lnTo>
                        <a:pt x="96" y="452"/>
                      </a:lnTo>
                      <a:lnTo>
                        <a:pt x="96" y="452"/>
                      </a:lnTo>
                      <a:lnTo>
                        <a:pt x="96" y="452"/>
                      </a:lnTo>
                      <a:lnTo>
                        <a:pt x="112" y="478"/>
                      </a:lnTo>
                      <a:lnTo>
                        <a:pt x="124" y="506"/>
                      </a:lnTo>
                      <a:lnTo>
                        <a:pt x="136" y="536"/>
                      </a:lnTo>
                      <a:lnTo>
                        <a:pt x="146" y="568"/>
                      </a:lnTo>
                      <a:lnTo>
                        <a:pt x="152" y="602"/>
                      </a:lnTo>
                      <a:lnTo>
                        <a:pt x="158" y="638"/>
                      </a:lnTo>
                      <a:lnTo>
                        <a:pt x="162" y="674"/>
                      </a:lnTo>
                      <a:lnTo>
                        <a:pt x="162" y="714"/>
                      </a:lnTo>
                      <a:lnTo>
                        <a:pt x="162" y="714"/>
                      </a:lnTo>
                      <a:lnTo>
                        <a:pt x="162" y="716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56" y="732"/>
                      </a:lnTo>
                      <a:lnTo>
                        <a:pt x="152" y="744"/>
                      </a:lnTo>
                      <a:lnTo>
                        <a:pt x="146" y="754"/>
                      </a:lnTo>
                      <a:lnTo>
                        <a:pt x="138" y="762"/>
                      </a:lnTo>
                      <a:lnTo>
                        <a:pt x="132" y="768"/>
                      </a:lnTo>
                      <a:lnTo>
                        <a:pt x="124" y="772"/>
                      </a:lnTo>
                      <a:lnTo>
                        <a:pt x="116" y="774"/>
                      </a:lnTo>
                      <a:lnTo>
                        <a:pt x="106" y="776"/>
                      </a:lnTo>
                      <a:lnTo>
                        <a:pt x="106" y="776"/>
                      </a:lnTo>
                      <a:lnTo>
                        <a:pt x="96" y="774"/>
                      </a:lnTo>
                      <a:lnTo>
                        <a:pt x="86" y="768"/>
                      </a:lnTo>
                      <a:lnTo>
                        <a:pt x="78" y="760"/>
                      </a:lnTo>
                      <a:lnTo>
                        <a:pt x="70" y="746"/>
                      </a:lnTo>
                      <a:lnTo>
                        <a:pt x="70" y="746"/>
                      </a:lnTo>
                      <a:lnTo>
                        <a:pt x="66" y="738"/>
                      </a:lnTo>
                      <a:lnTo>
                        <a:pt x="64" y="728"/>
                      </a:lnTo>
                      <a:lnTo>
                        <a:pt x="64" y="728"/>
                      </a:lnTo>
                      <a:lnTo>
                        <a:pt x="50" y="738"/>
                      </a:lnTo>
                      <a:lnTo>
                        <a:pt x="40" y="750"/>
                      </a:lnTo>
                      <a:lnTo>
                        <a:pt x="30" y="766"/>
                      </a:lnTo>
                      <a:lnTo>
                        <a:pt x="20" y="784"/>
                      </a:lnTo>
                      <a:lnTo>
                        <a:pt x="20" y="784"/>
                      </a:lnTo>
                      <a:lnTo>
                        <a:pt x="12" y="806"/>
                      </a:lnTo>
                      <a:lnTo>
                        <a:pt x="6" y="828"/>
                      </a:lnTo>
                      <a:lnTo>
                        <a:pt x="2" y="854"/>
                      </a:lnTo>
                      <a:lnTo>
                        <a:pt x="0" y="878"/>
                      </a:lnTo>
                      <a:lnTo>
                        <a:pt x="0" y="878"/>
                      </a:lnTo>
                      <a:lnTo>
                        <a:pt x="14" y="890"/>
                      </a:lnTo>
                      <a:lnTo>
                        <a:pt x="34" y="904"/>
                      </a:lnTo>
                      <a:lnTo>
                        <a:pt x="34" y="904"/>
                      </a:lnTo>
                      <a:lnTo>
                        <a:pt x="48" y="916"/>
                      </a:lnTo>
                      <a:lnTo>
                        <a:pt x="58" y="928"/>
                      </a:lnTo>
                      <a:lnTo>
                        <a:pt x="64" y="936"/>
                      </a:lnTo>
                      <a:lnTo>
                        <a:pt x="66" y="944"/>
                      </a:lnTo>
                      <a:lnTo>
                        <a:pt x="66" y="944"/>
                      </a:lnTo>
                      <a:lnTo>
                        <a:pt x="66" y="944"/>
                      </a:lnTo>
                      <a:lnTo>
                        <a:pt x="68" y="954"/>
                      </a:lnTo>
                      <a:lnTo>
                        <a:pt x="66" y="970"/>
                      </a:lnTo>
                      <a:lnTo>
                        <a:pt x="66" y="970"/>
                      </a:lnTo>
                      <a:lnTo>
                        <a:pt x="66" y="972"/>
                      </a:lnTo>
                      <a:lnTo>
                        <a:pt x="66" y="974"/>
                      </a:lnTo>
                      <a:lnTo>
                        <a:pt x="66" y="976"/>
                      </a:lnTo>
                      <a:lnTo>
                        <a:pt x="66" y="976"/>
                      </a:lnTo>
                      <a:lnTo>
                        <a:pt x="70" y="978"/>
                      </a:lnTo>
                      <a:lnTo>
                        <a:pt x="70" y="978"/>
                      </a:lnTo>
                      <a:lnTo>
                        <a:pt x="70" y="978"/>
                      </a:lnTo>
                      <a:lnTo>
                        <a:pt x="112" y="1006"/>
                      </a:lnTo>
                      <a:lnTo>
                        <a:pt x="122" y="1014"/>
                      </a:lnTo>
                      <a:lnTo>
                        <a:pt x="126" y="1018"/>
                      </a:lnTo>
                      <a:lnTo>
                        <a:pt x="126" y="1018"/>
                      </a:lnTo>
                      <a:lnTo>
                        <a:pt x="134" y="1034"/>
                      </a:lnTo>
                      <a:lnTo>
                        <a:pt x="142" y="1048"/>
                      </a:lnTo>
                      <a:lnTo>
                        <a:pt x="150" y="1060"/>
                      </a:lnTo>
                      <a:lnTo>
                        <a:pt x="158" y="1070"/>
                      </a:lnTo>
                      <a:lnTo>
                        <a:pt x="168" y="1078"/>
                      </a:lnTo>
                      <a:lnTo>
                        <a:pt x="176" y="1082"/>
                      </a:lnTo>
                      <a:lnTo>
                        <a:pt x="186" y="1086"/>
                      </a:lnTo>
                      <a:lnTo>
                        <a:pt x="194" y="1088"/>
                      </a:lnTo>
                      <a:lnTo>
                        <a:pt x="194" y="1088"/>
                      </a:lnTo>
                      <a:lnTo>
                        <a:pt x="210" y="1086"/>
                      </a:lnTo>
                      <a:lnTo>
                        <a:pt x="246" y="1078"/>
                      </a:lnTo>
                      <a:lnTo>
                        <a:pt x="246" y="1078"/>
                      </a:lnTo>
                      <a:lnTo>
                        <a:pt x="250" y="1078"/>
                      </a:lnTo>
                      <a:lnTo>
                        <a:pt x="250" y="1078"/>
                      </a:lnTo>
                      <a:lnTo>
                        <a:pt x="272" y="1080"/>
                      </a:lnTo>
                      <a:lnTo>
                        <a:pt x="294" y="1086"/>
                      </a:lnTo>
                      <a:lnTo>
                        <a:pt x="446" y="992"/>
                      </a:lnTo>
                      <a:lnTo>
                        <a:pt x="446" y="992"/>
                      </a:lnTo>
                      <a:lnTo>
                        <a:pt x="450" y="990"/>
                      </a:lnTo>
                      <a:lnTo>
                        <a:pt x="454" y="990"/>
                      </a:lnTo>
                      <a:lnTo>
                        <a:pt x="454" y="990"/>
                      </a:lnTo>
                      <a:lnTo>
                        <a:pt x="464" y="992"/>
                      </a:lnTo>
                      <a:lnTo>
                        <a:pt x="478" y="998"/>
                      </a:lnTo>
                      <a:lnTo>
                        <a:pt x="494" y="1008"/>
                      </a:lnTo>
                      <a:lnTo>
                        <a:pt x="514" y="1024"/>
                      </a:lnTo>
                      <a:lnTo>
                        <a:pt x="514" y="1024"/>
                      </a:lnTo>
                      <a:lnTo>
                        <a:pt x="538" y="1042"/>
                      </a:lnTo>
                      <a:lnTo>
                        <a:pt x="546" y="1048"/>
                      </a:lnTo>
                      <a:lnTo>
                        <a:pt x="552" y="1050"/>
                      </a:lnTo>
                      <a:lnTo>
                        <a:pt x="552" y="1050"/>
                      </a:lnTo>
                      <a:lnTo>
                        <a:pt x="564" y="1046"/>
                      </a:lnTo>
                      <a:lnTo>
                        <a:pt x="582" y="1036"/>
                      </a:lnTo>
                      <a:lnTo>
                        <a:pt x="604" y="1020"/>
                      </a:lnTo>
                      <a:lnTo>
                        <a:pt x="634" y="1000"/>
                      </a:lnTo>
                      <a:lnTo>
                        <a:pt x="634" y="1000"/>
                      </a:lnTo>
                      <a:lnTo>
                        <a:pt x="624" y="992"/>
                      </a:lnTo>
                      <a:lnTo>
                        <a:pt x="616" y="982"/>
                      </a:lnTo>
                      <a:lnTo>
                        <a:pt x="610" y="972"/>
                      </a:lnTo>
                      <a:lnTo>
                        <a:pt x="608" y="962"/>
                      </a:lnTo>
                      <a:lnTo>
                        <a:pt x="608" y="962"/>
                      </a:lnTo>
                      <a:lnTo>
                        <a:pt x="610" y="956"/>
                      </a:lnTo>
                      <a:lnTo>
                        <a:pt x="612" y="948"/>
                      </a:lnTo>
                      <a:lnTo>
                        <a:pt x="618" y="940"/>
                      </a:lnTo>
                      <a:lnTo>
                        <a:pt x="624" y="932"/>
                      </a:lnTo>
                      <a:lnTo>
                        <a:pt x="632" y="924"/>
                      </a:lnTo>
                      <a:lnTo>
                        <a:pt x="642" y="914"/>
                      </a:lnTo>
                      <a:lnTo>
                        <a:pt x="670" y="898"/>
                      </a:lnTo>
                      <a:lnTo>
                        <a:pt x="670" y="898"/>
                      </a:lnTo>
                      <a:lnTo>
                        <a:pt x="696" y="882"/>
                      </a:lnTo>
                      <a:lnTo>
                        <a:pt x="714" y="866"/>
                      </a:lnTo>
                      <a:lnTo>
                        <a:pt x="724" y="854"/>
                      </a:lnTo>
                      <a:lnTo>
                        <a:pt x="728" y="848"/>
                      </a:lnTo>
                      <a:lnTo>
                        <a:pt x="728" y="842"/>
                      </a:lnTo>
                      <a:lnTo>
                        <a:pt x="728" y="842"/>
                      </a:lnTo>
                      <a:lnTo>
                        <a:pt x="728" y="828"/>
                      </a:lnTo>
                      <a:lnTo>
                        <a:pt x="724" y="808"/>
                      </a:lnTo>
                      <a:lnTo>
                        <a:pt x="716" y="788"/>
                      </a:lnTo>
                      <a:lnTo>
                        <a:pt x="708" y="764"/>
                      </a:lnTo>
                      <a:lnTo>
                        <a:pt x="708" y="764"/>
                      </a:lnTo>
                      <a:lnTo>
                        <a:pt x="696" y="740"/>
                      </a:lnTo>
                      <a:lnTo>
                        <a:pt x="684" y="722"/>
                      </a:lnTo>
                      <a:lnTo>
                        <a:pt x="678" y="716"/>
                      </a:lnTo>
                      <a:lnTo>
                        <a:pt x="672" y="712"/>
                      </a:lnTo>
                      <a:lnTo>
                        <a:pt x="666" y="708"/>
                      </a:lnTo>
                      <a:lnTo>
                        <a:pt x="660" y="708"/>
                      </a:lnTo>
                      <a:lnTo>
                        <a:pt x="660" y="708"/>
                      </a:lnTo>
                      <a:lnTo>
                        <a:pt x="638" y="708"/>
                      </a:lnTo>
                      <a:lnTo>
                        <a:pt x="630" y="706"/>
                      </a:lnTo>
                      <a:lnTo>
                        <a:pt x="628" y="704"/>
                      </a:lnTo>
                      <a:lnTo>
                        <a:pt x="628" y="704"/>
                      </a:lnTo>
                      <a:lnTo>
                        <a:pt x="610" y="698"/>
                      </a:lnTo>
                      <a:lnTo>
                        <a:pt x="592" y="692"/>
                      </a:lnTo>
                      <a:lnTo>
                        <a:pt x="592" y="692"/>
                      </a:lnTo>
                      <a:lnTo>
                        <a:pt x="590" y="692"/>
                      </a:lnTo>
                      <a:lnTo>
                        <a:pt x="590" y="692"/>
                      </a:lnTo>
                      <a:lnTo>
                        <a:pt x="554" y="698"/>
                      </a:lnTo>
                      <a:lnTo>
                        <a:pt x="542" y="698"/>
                      </a:lnTo>
                      <a:lnTo>
                        <a:pt x="530" y="696"/>
                      </a:lnTo>
                      <a:lnTo>
                        <a:pt x="522" y="694"/>
                      </a:lnTo>
                      <a:lnTo>
                        <a:pt x="516" y="690"/>
                      </a:lnTo>
                      <a:lnTo>
                        <a:pt x="512" y="684"/>
                      </a:lnTo>
                      <a:lnTo>
                        <a:pt x="510" y="676"/>
                      </a:lnTo>
                      <a:lnTo>
                        <a:pt x="510" y="676"/>
                      </a:lnTo>
                      <a:lnTo>
                        <a:pt x="514" y="676"/>
                      </a:lnTo>
                      <a:lnTo>
                        <a:pt x="516" y="672"/>
                      </a:lnTo>
                      <a:lnTo>
                        <a:pt x="518" y="666"/>
                      </a:lnTo>
                      <a:lnTo>
                        <a:pt x="518" y="666"/>
                      </a:lnTo>
                      <a:lnTo>
                        <a:pt x="520" y="640"/>
                      </a:lnTo>
                      <a:lnTo>
                        <a:pt x="522" y="620"/>
                      </a:lnTo>
                      <a:lnTo>
                        <a:pt x="522" y="620"/>
                      </a:lnTo>
                      <a:lnTo>
                        <a:pt x="520" y="612"/>
                      </a:lnTo>
                      <a:lnTo>
                        <a:pt x="518" y="606"/>
                      </a:lnTo>
                      <a:lnTo>
                        <a:pt x="514" y="598"/>
                      </a:lnTo>
                      <a:lnTo>
                        <a:pt x="508" y="590"/>
                      </a:lnTo>
                      <a:lnTo>
                        <a:pt x="500" y="584"/>
                      </a:lnTo>
                      <a:lnTo>
                        <a:pt x="490" y="578"/>
                      </a:lnTo>
                      <a:lnTo>
                        <a:pt x="466" y="566"/>
                      </a:lnTo>
                      <a:lnTo>
                        <a:pt x="466" y="566"/>
                      </a:lnTo>
                      <a:lnTo>
                        <a:pt x="444" y="554"/>
                      </a:lnTo>
                      <a:lnTo>
                        <a:pt x="436" y="546"/>
                      </a:lnTo>
                      <a:lnTo>
                        <a:pt x="428" y="540"/>
                      </a:lnTo>
                      <a:lnTo>
                        <a:pt x="424" y="534"/>
                      </a:lnTo>
                      <a:lnTo>
                        <a:pt x="420" y="526"/>
                      </a:lnTo>
                      <a:lnTo>
                        <a:pt x="418" y="518"/>
                      </a:lnTo>
                      <a:lnTo>
                        <a:pt x="418" y="510"/>
                      </a:lnTo>
                      <a:lnTo>
                        <a:pt x="418" y="510"/>
                      </a:lnTo>
                      <a:lnTo>
                        <a:pt x="438" y="506"/>
                      </a:lnTo>
                      <a:lnTo>
                        <a:pt x="486" y="500"/>
                      </a:lnTo>
                      <a:lnTo>
                        <a:pt x="486" y="500"/>
                      </a:lnTo>
                      <a:lnTo>
                        <a:pt x="510" y="498"/>
                      </a:lnTo>
                      <a:lnTo>
                        <a:pt x="526" y="494"/>
                      </a:lnTo>
                      <a:lnTo>
                        <a:pt x="536" y="488"/>
                      </a:lnTo>
                      <a:lnTo>
                        <a:pt x="538" y="486"/>
                      </a:lnTo>
                      <a:lnTo>
                        <a:pt x="538" y="482"/>
                      </a:lnTo>
                      <a:lnTo>
                        <a:pt x="538" y="482"/>
                      </a:lnTo>
                      <a:lnTo>
                        <a:pt x="542" y="468"/>
                      </a:lnTo>
                      <a:lnTo>
                        <a:pt x="542" y="468"/>
                      </a:lnTo>
                      <a:lnTo>
                        <a:pt x="542" y="460"/>
                      </a:lnTo>
                      <a:lnTo>
                        <a:pt x="540" y="448"/>
                      </a:lnTo>
                      <a:lnTo>
                        <a:pt x="528" y="414"/>
                      </a:lnTo>
                      <a:lnTo>
                        <a:pt x="528" y="414"/>
                      </a:lnTo>
                      <a:lnTo>
                        <a:pt x="516" y="374"/>
                      </a:lnTo>
                      <a:lnTo>
                        <a:pt x="510" y="348"/>
                      </a:lnTo>
                      <a:lnTo>
                        <a:pt x="510" y="290"/>
                      </a:lnTo>
                      <a:lnTo>
                        <a:pt x="510" y="290"/>
                      </a:lnTo>
                      <a:lnTo>
                        <a:pt x="510" y="282"/>
                      </a:lnTo>
                      <a:lnTo>
                        <a:pt x="506" y="274"/>
                      </a:lnTo>
                      <a:lnTo>
                        <a:pt x="500" y="266"/>
                      </a:lnTo>
                      <a:lnTo>
                        <a:pt x="494" y="262"/>
                      </a:lnTo>
                      <a:lnTo>
                        <a:pt x="494" y="262"/>
                      </a:lnTo>
                      <a:lnTo>
                        <a:pt x="486" y="256"/>
                      </a:lnTo>
                      <a:lnTo>
                        <a:pt x="480" y="250"/>
                      </a:lnTo>
                      <a:lnTo>
                        <a:pt x="476" y="244"/>
                      </a:lnTo>
                      <a:lnTo>
                        <a:pt x="476" y="240"/>
                      </a:lnTo>
                      <a:lnTo>
                        <a:pt x="476" y="240"/>
                      </a:lnTo>
                      <a:lnTo>
                        <a:pt x="478" y="234"/>
                      </a:lnTo>
                      <a:lnTo>
                        <a:pt x="484" y="228"/>
                      </a:lnTo>
                      <a:lnTo>
                        <a:pt x="508" y="208"/>
                      </a:lnTo>
                      <a:lnTo>
                        <a:pt x="508" y="208"/>
                      </a:lnTo>
                      <a:lnTo>
                        <a:pt x="522" y="194"/>
                      </a:lnTo>
                      <a:lnTo>
                        <a:pt x="530" y="182"/>
                      </a:lnTo>
                      <a:lnTo>
                        <a:pt x="536" y="168"/>
                      </a:lnTo>
                      <a:lnTo>
                        <a:pt x="538" y="152"/>
                      </a:lnTo>
                      <a:lnTo>
                        <a:pt x="538" y="152"/>
                      </a:lnTo>
                      <a:lnTo>
                        <a:pt x="538" y="142"/>
                      </a:lnTo>
                      <a:lnTo>
                        <a:pt x="534" y="130"/>
                      </a:lnTo>
                      <a:lnTo>
                        <a:pt x="526" y="118"/>
                      </a:lnTo>
                      <a:lnTo>
                        <a:pt x="518" y="106"/>
                      </a:lnTo>
                      <a:lnTo>
                        <a:pt x="518" y="106"/>
                      </a:lnTo>
                      <a:lnTo>
                        <a:pt x="510" y="98"/>
                      </a:lnTo>
                      <a:lnTo>
                        <a:pt x="502" y="92"/>
                      </a:lnTo>
                      <a:lnTo>
                        <a:pt x="496" y="90"/>
                      </a:lnTo>
                      <a:lnTo>
                        <a:pt x="490" y="88"/>
                      </a:lnTo>
                      <a:lnTo>
                        <a:pt x="490" y="88"/>
                      </a:lnTo>
                      <a:lnTo>
                        <a:pt x="472" y="90"/>
                      </a:lnTo>
                      <a:lnTo>
                        <a:pt x="456" y="92"/>
                      </a:lnTo>
                      <a:lnTo>
                        <a:pt x="444" y="98"/>
                      </a:lnTo>
                      <a:lnTo>
                        <a:pt x="438" y="102"/>
                      </a:lnTo>
                      <a:lnTo>
                        <a:pt x="402" y="102"/>
                      </a:lnTo>
                      <a:lnTo>
                        <a:pt x="402" y="78"/>
                      </a:lnTo>
                      <a:lnTo>
                        <a:pt x="402" y="78"/>
                      </a:lnTo>
                      <a:lnTo>
                        <a:pt x="404" y="72"/>
                      </a:lnTo>
                      <a:lnTo>
                        <a:pt x="408" y="66"/>
                      </a:lnTo>
                      <a:lnTo>
                        <a:pt x="420" y="54"/>
                      </a:lnTo>
                      <a:lnTo>
                        <a:pt x="420" y="54"/>
                      </a:lnTo>
                      <a:lnTo>
                        <a:pt x="424" y="50"/>
                      </a:lnTo>
                      <a:lnTo>
                        <a:pt x="428" y="44"/>
                      </a:lnTo>
                      <a:lnTo>
                        <a:pt x="430" y="40"/>
                      </a:lnTo>
                      <a:lnTo>
                        <a:pt x="430" y="34"/>
                      </a:lnTo>
                      <a:lnTo>
                        <a:pt x="430" y="34"/>
                      </a:lnTo>
                      <a:lnTo>
                        <a:pt x="428" y="26"/>
                      </a:lnTo>
                      <a:lnTo>
                        <a:pt x="426" y="20"/>
                      </a:lnTo>
                      <a:lnTo>
                        <a:pt x="420" y="14"/>
                      </a:lnTo>
                      <a:lnTo>
                        <a:pt x="414" y="8"/>
                      </a:lnTo>
                      <a:lnTo>
                        <a:pt x="404" y="6"/>
                      </a:lnTo>
                      <a:lnTo>
                        <a:pt x="392" y="2"/>
                      </a:lnTo>
                      <a:lnTo>
                        <a:pt x="362" y="0"/>
                      </a:lnTo>
                      <a:lnTo>
                        <a:pt x="362" y="0"/>
                      </a:lnTo>
                      <a:lnTo>
                        <a:pt x="354" y="2"/>
                      </a:lnTo>
                      <a:lnTo>
                        <a:pt x="346" y="4"/>
                      </a:lnTo>
                      <a:lnTo>
                        <a:pt x="342" y="8"/>
                      </a:lnTo>
                      <a:lnTo>
                        <a:pt x="338" y="14"/>
                      </a:lnTo>
                      <a:lnTo>
                        <a:pt x="338" y="14"/>
                      </a:lnTo>
                      <a:lnTo>
                        <a:pt x="334" y="22"/>
                      </a:lnTo>
                      <a:lnTo>
                        <a:pt x="326" y="26"/>
                      </a:lnTo>
                      <a:lnTo>
                        <a:pt x="316" y="30"/>
                      </a:lnTo>
                      <a:lnTo>
                        <a:pt x="304" y="32"/>
                      </a:lnTo>
                      <a:lnTo>
                        <a:pt x="304" y="32"/>
                      </a:lnTo>
                      <a:lnTo>
                        <a:pt x="268" y="28"/>
                      </a:lnTo>
                      <a:lnTo>
                        <a:pt x="26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BD90DE40-4298-4264-B6DE-2D75A1AFE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4" y="456"/>
                  <a:ext cx="740" cy="980"/>
                </a:xfrm>
                <a:custGeom>
                  <a:avLst/>
                  <a:gdLst>
                    <a:gd name="T0" fmla="*/ 492 w 740"/>
                    <a:gd name="T1" fmla="*/ 508 h 980"/>
                    <a:gd name="T2" fmla="*/ 436 w 740"/>
                    <a:gd name="T3" fmla="*/ 478 h 980"/>
                    <a:gd name="T4" fmla="*/ 380 w 740"/>
                    <a:gd name="T5" fmla="*/ 462 h 980"/>
                    <a:gd name="T6" fmla="*/ 348 w 740"/>
                    <a:gd name="T7" fmla="*/ 422 h 980"/>
                    <a:gd name="T8" fmla="*/ 346 w 740"/>
                    <a:gd name="T9" fmla="*/ 370 h 980"/>
                    <a:gd name="T10" fmla="*/ 384 w 740"/>
                    <a:gd name="T11" fmla="*/ 276 h 980"/>
                    <a:gd name="T12" fmla="*/ 418 w 740"/>
                    <a:gd name="T13" fmla="*/ 172 h 980"/>
                    <a:gd name="T14" fmla="*/ 404 w 740"/>
                    <a:gd name="T15" fmla="*/ 162 h 980"/>
                    <a:gd name="T16" fmla="*/ 366 w 740"/>
                    <a:gd name="T17" fmla="*/ 144 h 980"/>
                    <a:gd name="T18" fmla="*/ 352 w 740"/>
                    <a:gd name="T19" fmla="*/ 106 h 980"/>
                    <a:gd name="T20" fmla="*/ 346 w 740"/>
                    <a:gd name="T21" fmla="*/ 88 h 980"/>
                    <a:gd name="T22" fmla="*/ 280 w 740"/>
                    <a:gd name="T23" fmla="*/ 42 h 980"/>
                    <a:gd name="T24" fmla="*/ 270 w 740"/>
                    <a:gd name="T25" fmla="*/ 0 h 980"/>
                    <a:gd name="T26" fmla="*/ 250 w 740"/>
                    <a:gd name="T27" fmla="*/ 0 h 980"/>
                    <a:gd name="T28" fmla="*/ 226 w 740"/>
                    <a:gd name="T29" fmla="*/ 12 h 980"/>
                    <a:gd name="T30" fmla="*/ 194 w 740"/>
                    <a:gd name="T31" fmla="*/ 28 h 980"/>
                    <a:gd name="T32" fmla="*/ 148 w 740"/>
                    <a:gd name="T33" fmla="*/ 36 h 980"/>
                    <a:gd name="T34" fmla="*/ 120 w 740"/>
                    <a:gd name="T35" fmla="*/ 72 h 980"/>
                    <a:gd name="T36" fmla="*/ 124 w 740"/>
                    <a:gd name="T37" fmla="*/ 96 h 980"/>
                    <a:gd name="T38" fmla="*/ 156 w 740"/>
                    <a:gd name="T39" fmla="*/ 148 h 980"/>
                    <a:gd name="T40" fmla="*/ 166 w 740"/>
                    <a:gd name="T41" fmla="*/ 230 h 980"/>
                    <a:gd name="T42" fmla="*/ 154 w 740"/>
                    <a:gd name="T43" fmla="*/ 260 h 980"/>
                    <a:gd name="T44" fmla="*/ 102 w 740"/>
                    <a:gd name="T45" fmla="*/ 298 h 980"/>
                    <a:gd name="T46" fmla="*/ 20 w 740"/>
                    <a:gd name="T47" fmla="*/ 342 h 980"/>
                    <a:gd name="T48" fmla="*/ 0 w 740"/>
                    <a:gd name="T49" fmla="*/ 368 h 980"/>
                    <a:gd name="T50" fmla="*/ 20 w 740"/>
                    <a:gd name="T51" fmla="*/ 430 h 980"/>
                    <a:gd name="T52" fmla="*/ 64 w 740"/>
                    <a:gd name="T53" fmla="*/ 502 h 980"/>
                    <a:gd name="T54" fmla="*/ 76 w 740"/>
                    <a:gd name="T55" fmla="*/ 584 h 980"/>
                    <a:gd name="T56" fmla="*/ 92 w 740"/>
                    <a:gd name="T57" fmla="*/ 608 h 980"/>
                    <a:gd name="T58" fmla="*/ 128 w 740"/>
                    <a:gd name="T59" fmla="*/ 642 h 980"/>
                    <a:gd name="T60" fmla="*/ 184 w 740"/>
                    <a:gd name="T61" fmla="*/ 664 h 980"/>
                    <a:gd name="T62" fmla="*/ 218 w 740"/>
                    <a:gd name="T63" fmla="*/ 692 h 980"/>
                    <a:gd name="T64" fmla="*/ 240 w 740"/>
                    <a:gd name="T65" fmla="*/ 734 h 980"/>
                    <a:gd name="T66" fmla="*/ 276 w 740"/>
                    <a:gd name="T67" fmla="*/ 764 h 980"/>
                    <a:gd name="T68" fmla="*/ 326 w 740"/>
                    <a:gd name="T69" fmla="*/ 808 h 980"/>
                    <a:gd name="T70" fmla="*/ 340 w 740"/>
                    <a:gd name="T71" fmla="*/ 872 h 980"/>
                    <a:gd name="T72" fmla="*/ 348 w 740"/>
                    <a:gd name="T73" fmla="*/ 892 h 980"/>
                    <a:gd name="T74" fmla="*/ 408 w 740"/>
                    <a:gd name="T75" fmla="*/ 894 h 980"/>
                    <a:gd name="T76" fmla="*/ 414 w 740"/>
                    <a:gd name="T77" fmla="*/ 894 h 980"/>
                    <a:gd name="T78" fmla="*/ 452 w 740"/>
                    <a:gd name="T79" fmla="*/ 930 h 980"/>
                    <a:gd name="T80" fmla="*/ 470 w 740"/>
                    <a:gd name="T81" fmla="*/ 952 h 980"/>
                    <a:gd name="T82" fmla="*/ 508 w 740"/>
                    <a:gd name="T83" fmla="*/ 950 h 980"/>
                    <a:gd name="T84" fmla="*/ 512 w 740"/>
                    <a:gd name="T85" fmla="*/ 948 h 980"/>
                    <a:gd name="T86" fmla="*/ 558 w 740"/>
                    <a:gd name="T87" fmla="*/ 978 h 980"/>
                    <a:gd name="T88" fmla="*/ 562 w 740"/>
                    <a:gd name="T89" fmla="*/ 968 h 980"/>
                    <a:gd name="T90" fmla="*/ 576 w 740"/>
                    <a:gd name="T91" fmla="*/ 954 h 980"/>
                    <a:gd name="T92" fmla="*/ 660 w 740"/>
                    <a:gd name="T93" fmla="*/ 872 h 980"/>
                    <a:gd name="T94" fmla="*/ 680 w 740"/>
                    <a:gd name="T95" fmla="*/ 858 h 980"/>
                    <a:gd name="T96" fmla="*/ 716 w 740"/>
                    <a:gd name="T97" fmla="*/ 842 h 980"/>
                    <a:gd name="T98" fmla="*/ 728 w 740"/>
                    <a:gd name="T99" fmla="*/ 820 h 980"/>
                    <a:gd name="T100" fmla="*/ 738 w 740"/>
                    <a:gd name="T101" fmla="*/ 796 h 980"/>
                    <a:gd name="T102" fmla="*/ 740 w 740"/>
                    <a:gd name="T103" fmla="*/ 782 h 980"/>
                    <a:gd name="T104" fmla="*/ 716 w 740"/>
                    <a:gd name="T105" fmla="*/ 758 h 980"/>
                    <a:gd name="T106" fmla="*/ 676 w 740"/>
                    <a:gd name="T107" fmla="*/ 724 h 980"/>
                    <a:gd name="T108" fmla="*/ 670 w 740"/>
                    <a:gd name="T109" fmla="*/ 716 h 980"/>
                    <a:gd name="T110" fmla="*/ 602 w 740"/>
                    <a:gd name="T111" fmla="*/ 650 h 980"/>
                    <a:gd name="T112" fmla="*/ 552 w 740"/>
                    <a:gd name="T113" fmla="*/ 572 h 980"/>
                    <a:gd name="T114" fmla="*/ 544 w 740"/>
                    <a:gd name="T115" fmla="*/ 554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980">
                      <a:moveTo>
                        <a:pt x="530" y="540"/>
                      </a:moveTo>
                      <a:lnTo>
                        <a:pt x="530" y="540"/>
                      </a:lnTo>
                      <a:lnTo>
                        <a:pt x="506" y="520"/>
                      </a:lnTo>
                      <a:lnTo>
                        <a:pt x="492" y="508"/>
                      </a:lnTo>
                      <a:lnTo>
                        <a:pt x="492" y="508"/>
                      </a:lnTo>
                      <a:lnTo>
                        <a:pt x="478" y="496"/>
                      </a:lnTo>
                      <a:lnTo>
                        <a:pt x="460" y="486"/>
                      </a:lnTo>
                      <a:lnTo>
                        <a:pt x="436" y="478"/>
                      </a:lnTo>
                      <a:lnTo>
                        <a:pt x="406" y="472"/>
                      </a:lnTo>
                      <a:lnTo>
                        <a:pt x="406" y="472"/>
                      </a:lnTo>
                      <a:lnTo>
                        <a:pt x="392" y="468"/>
                      </a:lnTo>
                      <a:lnTo>
                        <a:pt x="380" y="462"/>
                      </a:lnTo>
                      <a:lnTo>
                        <a:pt x="368" y="454"/>
                      </a:lnTo>
                      <a:lnTo>
                        <a:pt x="360" y="446"/>
                      </a:lnTo>
                      <a:lnTo>
                        <a:pt x="352" y="434"/>
                      </a:lnTo>
                      <a:lnTo>
                        <a:pt x="348" y="422"/>
                      </a:lnTo>
                      <a:lnTo>
                        <a:pt x="346" y="408"/>
                      </a:lnTo>
                      <a:lnTo>
                        <a:pt x="344" y="392"/>
                      </a:lnTo>
                      <a:lnTo>
                        <a:pt x="344" y="392"/>
                      </a:lnTo>
                      <a:lnTo>
                        <a:pt x="346" y="370"/>
                      </a:lnTo>
                      <a:lnTo>
                        <a:pt x="354" y="344"/>
                      </a:lnTo>
                      <a:lnTo>
                        <a:pt x="366" y="312"/>
                      </a:lnTo>
                      <a:lnTo>
                        <a:pt x="384" y="276"/>
                      </a:lnTo>
                      <a:lnTo>
                        <a:pt x="384" y="276"/>
                      </a:lnTo>
                      <a:lnTo>
                        <a:pt x="398" y="244"/>
                      </a:lnTo>
                      <a:lnTo>
                        <a:pt x="410" y="216"/>
                      </a:lnTo>
                      <a:lnTo>
                        <a:pt x="416" y="192"/>
                      </a:lnTo>
                      <a:lnTo>
                        <a:pt x="418" y="172"/>
                      </a:lnTo>
                      <a:lnTo>
                        <a:pt x="418" y="172"/>
                      </a:lnTo>
                      <a:lnTo>
                        <a:pt x="414" y="168"/>
                      </a:lnTo>
                      <a:lnTo>
                        <a:pt x="404" y="162"/>
                      </a:lnTo>
                      <a:lnTo>
                        <a:pt x="404" y="162"/>
                      </a:lnTo>
                      <a:lnTo>
                        <a:pt x="378" y="150"/>
                      </a:lnTo>
                      <a:lnTo>
                        <a:pt x="366" y="144"/>
                      </a:lnTo>
                      <a:lnTo>
                        <a:pt x="366" y="144"/>
                      </a:lnTo>
                      <a:lnTo>
                        <a:pt x="366" y="144"/>
                      </a:lnTo>
                      <a:lnTo>
                        <a:pt x="362" y="138"/>
                      </a:lnTo>
                      <a:lnTo>
                        <a:pt x="356" y="130"/>
                      </a:lnTo>
                      <a:lnTo>
                        <a:pt x="354" y="120"/>
                      </a:lnTo>
                      <a:lnTo>
                        <a:pt x="352" y="106"/>
                      </a:lnTo>
                      <a:lnTo>
                        <a:pt x="352" y="106"/>
                      </a:lnTo>
                      <a:lnTo>
                        <a:pt x="350" y="96"/>
                      </a:lnTo>
                      <a:lnTo>
                        <a:pt x="346" y="88"/>
                      </a:lnTo>
                      <a:lnTo>
                        <a:pt x="346" y="88"/>
                      </a:lnTo>
                      <a:lnTo>
                        <a:pt x="324" y="80"/>
                      </a:lnTo>
                      <a:lnTo>
                        <a:pt x="304" y="68"/>
                      </a:lnTo>
                      <a:lnTo>
                        <a:pt x="290" y="56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8" y="38"/>
                      </a:lnTo>
                      <a:lnTo>
                        <a:pt x="278" y="38"/>
                      </a:lnTo>
                      <a:lnTo>
                        <a:pt x="270" y="0"/>
                      </a:lnTo>
                      <a:lnTo>
                        <a:pt x="270" y="0"/>
                      </a:lnTo>
                      <a:lnTo>
                        <a:pt x="256" y="0"/>
                      </a:lnTo>
                      <a:lnTo>
                        <a:pt x="256" y="0"/>
                      </a:lnTo>
                      <a:lnTo>
                        <a:pt x="250" y="0"/>
                      </a:lnTo>
                      <a:lnTo>
                        <a:pt x="242" y="2"/>
                      </a:lnTo>
                      <a:lnTo>
                        <a:pt x="234" y="6"/>
                      </a:lnTo>
                      <a:lnTo>
                        <a:pt x="226" y="12"/>
                      </a:lnTo>
                      <a:lnTo>
                        <a:pt x="226" y="12"/>
                      </a:lnTo>
                      <a:lnTo>
                        <a:pt x="218" y="18"/>
                      </a:lnTo>
                      <a:lnTo>
                        <a:pt x="210" y="24"/>
                      </a:lnTo>
                      <a:lnTo>
                        <a:pt x="202" y="26"/>
                      </a:lnTo>
                      <a:lnTo>
                        <a:pt x="194" y="28"/>
                      </a:lnTo>
                      <a:lnTo>
                        <a:pt x="194" y="28"/>
                      </a:lnTo>
                      <a:lnTo>
                        <a:pt x="176" y="28"/>
                      </a:lnTo>
                      <a:lnTo>
                        <a:pt x="162" y="32"/>
                      </a:lnTo>
                      <a:lnTo>
                        <a:pt x="148" y="36"/>
                      </a:lnTo>
                      <a:lnTo>
                        <a:pt x="138" y="42"/>
                      </a:lnTo>
                      <a:lnTo>
                        <a:pt x="130" y="50"/>
                      </a:lnTo>
                      <a:lnTo>
                        <a:pt x="124" y="60"/>
                      </a:lnTo>
                      <a:lnTo>
                        <a:pt x="120" y="72"/>
                      </a:lnTo>
                      <a:lnTo>
                        <a:pt x="118" y="86"/>
                      </a:lnTo>
                      <a:lnTo>
                        <a:pt x="118" y="86"/>
                      </a:lnTo>
                      <a:lnTo>
                        <a:pt x="120" y="90"/>
                      </a:lnTo>
                      <a:lnTo>
                        <a:pt x="124" y="96"/>
                      </a:lnTo>
                      <a:lnTo>
                        <a:pt x="138" y="116"/>
                      </a:lnTo>
                      <a:lnTo>
                        <a:pt x="138" y="116"/>
                      </a:lnTo>
                      <a:lnTo>
                        <a:pt x="152" y="140"/>
                      </a:lnTo>
                      <a:lnTo>
                        <a:pt x="156" y="148"/>
                      </a:lnTo>
                      <a:lnTo>
                        <a:pt x="158" y="154"/>
                      </a:lnTo>
                      <a:lnTo>
                        <a:pt x="158" y="154"/>
                      </a:lnTo>
                      <a:lnTo>
                        <a:pt x="164" y="204"/>
                      </a:lnTo>
                      <a:lnTo>
                        <a:pt x="166" y="230"/>
                      </a:lnTo>
                      <a:lnTo>
                        <a:pt x="166" y="230"/>
                      </a:lnTo>
                      <a:lnTo>
                        <a:pt x="164" y="240"/>
                      </a:lnTo>
                      <a:lnTo>
                        <a:pt x="160" y="250"/>
                      </a:lnTo>
                      <a:lnTo>
                        <a:pt x="154" y="260"/>
                      </a:lnTo>
                      <a:lnTo>
                        <a:pt x="144" y="270"/>
                      </a:lnTo>
                      <a:lnTo>
                        <a:pt x="132" y="280"/>
                      </a:lnTo>
                      <a:lnTo>
                        <a:pt x="118" y="290"/>
                      </a:lnTo>
                      <a:lnTo>
                        <a:pt x="102" y="298"/>
                      </a:lnTo>
                      <a:lnTo>
                        <a:pt x="82" y="308"/>
                      </a:lnTo>
                      <a:lnTo>
                        <a:pt x="82" y="308"/>
                      </a:lnTo>
                      <a:lnTo>
                        <a:pt x="46" y="326"/>
                      </a:lnTo>
                      <a:lnTo>
                        <a:pt x="20" y="342"/>
                      </a:lnTo>
                      <a:lnTo>
                        <a:pt x="10" y="350"/>
                      </a:lnTo>
                      <a:lnTo>
                        <a:pt x="4" y="356"/>
                      </a:lnTo>
                      <a:lnTo>
                        <a:pt x="0" y="362"/>
                      </a:lnTo>
                      <a:lnTo>
                        <a:pt x="0" y="368"/>
                      </a:lnTo>
                      <a:lnTo>
                        <a:pt x="0" y="368"/>
                      </a:lnTo>
                      <a:lnTo>
                        <a:pt x="2" y="386"/>
                      </a:lnTo>
                      <a:lnTo>
                        <a:pt x="8" y="408"/>
                      </a:lnTo>
                      <a:lnTo>
                        <a:pt x="20" y="430"/>
                      </a:lnTo>
                      <a:lnTo>
                        <a:pt x="38" y="456"/>
                      </a:lnTo>
                      <a:lnTo>
                        <a:pt x="38" y="456"/>
                      </a:lnTo>
                      <a:lnTo>
                        <a:pt x="52" y="480"/>
                      </a:lnTo>
                      <a:lnTo>
                        <a:pt x="64" y="502"/>
                      </a:lnTo>
                      <a:lnTo>
                        <a:pt x="72" y="522"/>
                      </a:lnTo>
                      <a:lnTo>
                        <a:pt x="74" y="538"/>
                      </a:lnTo>
                      <a:lnTo>
                        <a:pt x="74" y="538"/>
                      </a:lnTo>
                      <a:lnTo>
                        <a:pt x="76" y="584"/>
                      </a:lnTo>
                      <a:lnTo>
                        <a:pt x="76" y="584"/>
                      </a:lnTo>
                      <a:lnTo>
                        <a:pt x="76" y="586"/>
                      </a:lnTo>
                      <a:lnTo>
                        <a:pt x="76" y="586"/>
                      </a:lnTo>
                      <a:lnTo>
                        <a:pt x="92" y="608"/>
                      </a:lnTo>
                      <a:lnTo>
                        <a:pt x="106" y="622"/>
                      </a:lnTo>
                      <a:lnTo>
                        <a:pt x="118" y="634"/>
                      </a:lnTo>
                      <a:lnTo>
                        <a:pt x="128" y="642"/>
                      </a:lnTo>
                      <a:lnTo>
                        <a:pt x="128" y="642"/>
                      </a:lnTo>
                      <a:lnTo>
                        <a:pt x="128" y="642"/>
                      </a:lnTo>
                      <a:lnTo>
                        <a:pt x="150" y="650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184" y="664"/>
                      </a:lnTo>
                      <a:lnTo>
                        <a:pt x="204" y="676"/>
                      </a:lnTo>
                      <a:lnTo>
                        <a:pt x="218" y="692"/>
                      </a:lnTo>
                      <a:lnTo>
                        <a:pt x="228" y="708"/>
                      </a:lnTo>
                      <a:lnTo>
                        <a:pt x="236" y="726"/>
                      </a:lnTo>
                      <a:lnTo>
                        <a:pt x="236" y="726"/>
                      </a:lnTo>
                      <a:lnTo>
                        <a:pt x="240" y="734"/>
                      </a:lnTo>
                      <a:lnTo>
                        <a:pt x="248" y="744"/>
                      </a:lnTo>
                      <a:lnTo>
                        <a:pt x="260" y="754"/>
                      </a:lnTo>
                      <a:lnTo>
                        <a:pt x="276" y="764"/>
                      </a:lnTo>
                      <a:lnTo>
                        <a:pt x="276" y="764"/>
                      </a:lnTo>
                      <a:lnTo>
                        <a:pt x="296" y="776"/>
                      </a:lnTo>
                      <a:lnTo>
                        <a:pt x="312" y="788"/>
                      </a:lnTo>
                      <a:lnTo>
                        <a:pt x="322" y="800"/>
                      </a:lnTo>
                      <a:lnTo>
                        <a:pt x="326" y="808"/>
                      </a:lnTo>
                      <a:lnTo>
                        <a:pt x="326" y="808"/>
                      </a:lnTo>
                      <a:lnTo>
                        <a:pt x="328" y="818"/>
                      </a:lnTo>
                      <a:lnTo>
                        <a:pt x="332" y="830"/>
                      </a:lnTo>
                      <a:lnTo>
                        <a:pt x="340" y="872"/>
                      </a:lnTo>
                      <a:lnTo>
                        <a:pt x="340" y="870"/>
                      </a:lnTo>
                      <a:lnTo>
                        <a:pt x="340" y="870"/>
                      </a:lnTo>
                      <a:lnTo>
                        <a:pt x="344" y="884"/>
                      </a:lnTo>
                      <a:lnTo>
                        <a:pt x="348" y="892"/>
                      </a:lnTo>
                      <a:lnTo>
                        <a:pt x="354" y="898"/>
                      </a:lnTo>
                      <a:lnTo>
                        <a:pt x="360" y="902"/>
                      </a:lnTo>
                      <a:lnTo>
                        <a:pt x="360" y="902"/>
                      </a:lnTo>
                      <a:lnTo>
                        <a:pt x="408" y="894"/>
                      </a:lnTo>
                      <a:lnTo>
                        <a:pt x="408" y="894"/>
                      </a:lnTo>
                      <a:lnTo>
                        <a:pt x="412" y="894"/>
                      </a:lnTo>
                      <a:lnTo>
                        <a:pt x="412" y="894"/>
                      </a:lnTo>
                      <a:lnTo>
                        <a:pt x="414" y="894"/>
                      </a:lnTo>
                      <a:lnTo>
                        <a:pt x="418" y="894"/>
                      </a:lnTo>
                      <a:lnTo>
                        <a:pt x="426" y="902"/>
                      </a:lnTo>
                      <a:lnTo>
                        <a:pt x="438" y="914"/>
                      </a:lnTo>
                      <a:lnTo>
                        <a:pt x="452" y="930"/>
                      </a:lnTo>
                      <a:lnTo>
                        <a:pt x="452" y="930"/>
                      </a:lnTo>
                      <a:lnTo>
                        <a:pt x="458" y="940"/>
                      </a:lnTo>
                      <a:lnTo>
                        <a:pt x="464" y="946"/>
                      </a:lnTo>
                      <a:lnTo>
                        <a:pt x="470" y="952"/>
                      </a:lnTo>
                      <a:lnTo>
                        <a:pt x="476" y="954"/>
                      </a:lnTo>
                      <a:lnTo>
                        <a:pt x="476" y="954"/>
                      </a:lnTo>
                      <a:lnTo>
                        <a:pt x="494" y="952"/>
                      </a:lnTo>
                      <a:lnTo>
                        <a:pt x="508" y="950"/>
                      </a:lnTo>
                      <a:lnTo>
                        <a:pt x="508" y="950"/>
                      </a:lnTo>
                      <a:lnTo>
                        <a:pt x="510" y="950"/>
                      </a:lnTo>
                      <a:lnTo>
                        <a:pt x="512" y="948"/>
                      </a:lnTo>
                      <a:lnTo>
                        <a:pt x="512" y="948"/>
                      </a:lnTo>
                      <a:lnTo>
                        <a:pt x="520" y="950"/>
                      </a:lnTo>
                      <a:lnTo>
                        <a:pt x="530" y="956"/>
                      </a:lnTo>
                      <a:lnTo>
                        <a:pt x="544" y="966"/>
                      </a:lnTo>
                      <a:lnTo>
                        <a:pt x="558" y="978"/>
                      </a:lnTo>
                      <a:lnTo>
                        <a:pt x="560" y="980"/>
                      </a:lnTo>
                      <a:lnTo>
                        <a:pt x="560" y="978"/>
                      </a:lnTo>
                      <a:lnTo>
                        <a:pt x="560" y="978"/>
                      </a:lnTo>
                      <a:lnTo>
                        <a:pt x="562" y="968"/>
                      </a:lnTo>
                      <a:lnTo>
                        <a:pt x="566" y="960"/>
                      </a:lnTo>
                      <a:lnTo>
                        <a:pt x="570" y="954"/>
                      </a:lnTo>
                      <a:lnTo>
                        <a:pt x="576" y="954"/>
                      </a:lnTo>
                      <a:lnTo>
                        <a:pt x="576" y="954"/>
                      </a:lnTo>
                      <a:lnTo>
                        <a:pt x="578" y="954"/>
                      </a:lnTo>
                      <a:lnTo>
                        <a:pt x="578" y="954"/>
                      </a:lnTo>
                      <a:lnTo>
                        <a:pt x="606" y="922"/>
                      </a:lnTo>
                      <a:lnTo>
                        <a:pt x="660" y="872"/>
                      </a:lnTo>
                      <a:lnTo>
                        <a:pt x="658" y="872"/>
                      </a:lnTo>
                      <a:lnTo>
                        <a:pt x="658" y="872"/>
                      </a:lnTo>
                      <a:lnTo>
                        <a:pt x="668" y="866"/>
                      </a:lnTo>
                      <a:lnTo>
                        <a:pt x="680" y="858"/>
                      </a:lnTo>
                      <a:lnTo>
                        <a:pt x="694" y="852"/>
                      </a:lnTo>
                      <a:lnTo>
                        <a:pt x="708" y="848"/>
                      </a:lnTo>
                      <a:lnTo>
                        <a:pt x="708" y="848"/>
                      </a:lnTo>
                      <a:lnTo>
                        <a:pt x="716" y="842"/>
                      </a:lnTo>
                      <a:lnTo>
                        <a:pt x="720" y="834"/>
                      </a:lnTo>
                      <a:lnTo>
                        <a:pt x="720" y="834"/>
                      </a:lnTo>
                      <a:lnTo>
                        <a:pt x="720" y="834"/>
                      </a:lnTo>
                      <a:lnTo>
                        <a:pt x="728" y="820"/>
                      </a:lnTo>
                      <a:lnTo>
                        <a:pt x="738" y="808"/>
                      </a:lnTo>
                      <a:lnTo>
                        <a:pt x="738" y="808"/>
                      </a:lnTo>
                      <a:lnTo>
                        <a:pt x="738" y="804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38" y="796"/>
                      </a:lnTo>
                      <a:lnTo>
                        <a:pt x="740" y="782"/>
                      </a:lnTo>
                      <a:lnTo>
                        <a:pt x="740" y="782"/>
                      </a:lnTo>
                      <a:lnTo>
                        <a:pt x="732" y="770"/>
                      </a:lnTo>
                      <a:lnTo>
                        <a:pt x="716" y="758"/>
                      </a:lnTo>
                      <a:lnTo>
                        <a:pt x="716" y="758"/>
                      </a:lnTo>
                      <a:lnTo>
                        <a:pt x="716" y="758"/>
                      </a:lnTo>
                      <a:lnTo>
                        <a:pt x="680" y="726"/>
                      </a:lnTo>
                      <a:lnTo>
                        <a:pt x="680" y="726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6" y="724"/>
                      </a:lnTo>
                      <a:lnTo>
                        <a:pt x="670" y="716"/>
                      </a:lnTo>
                      <a:lnTo>
                        <a:pt x="604" y="650"/>
                      </a:lnTo>
                      <a:lnTo>
                        <a:pt x="604" y="650"/>
                      </a:lnTo>
                      <a:lnTo>
                        <a:pt x="602" y="650"/>
                      </a:lnTo>
                      <a:lnTo>
                        <a:pt x="602" y="650"/>
                      </a:lnTo>
                      <a:lnTo>
                        <a:pt x="588" y="636"/>
                      </a:lnTo>
                      <a:lnTo>
                        <a:pt x="574" y="616"/>
                      </a:lnTo>
                      <a:lnTo>
                        <a:pt x="562" y="596"/>
                      </a:lnTo>
                      <a:lnTo>
                        <a:pt x="552" y="572"/>
                      </a:lnTo>
                      <a:lnTo>
                        <a:pt x="554" y="572"/>
                      </a:lnTo>
                      <a:lnTo>
                        <a:pt x="554" y="572"/>
                      </a:lnTo>
                      <a:lnTo>
                        <a:pt x="550" y="562"/>
                      </a:lnTo>
                      <a:lnTo>
                        <a:pt x="544" y="554"/>
                      </a:lnTo>
                      <a:lnTo>
                        <a:pt x="530" y="540"/>
                      </a:lnTo>
                      <a:lnTo>
                        <a:pt x="530" y="5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E0D92B8A-1C78-4841-8FD7-AA18E3D6C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8" y="1064"/>
                  <a:ext cx="1032" cy="782"/>
                </a:xfrm>
                <a:custGeom>
                  <a:avLst/>
                  <a:gdLst>
                    <a:gd name="T0" fmla="*/ 772 w 1032"/>
                    <a:gd name="T1" fmla="*/ 238 h 782"/>
                    <a:gd name="T2" fmla="*/ 748 w 1032"/>
                    <a:gd name="T3" fmla="*/ 266 h 782"/>
                    <a:gd name="T4" fmla="*/ 720 w 1032"/>
                    <a:gd name="T5" fmla="*/ 274 h 782"/>
                    <a:gd name="T6" fmla="*/ 704 w 1032"/>
                    <a:gd name="T7" fmla="*/ 286 h 782"/>
                    <a:gd name="T8" fmla="*/ 622 w 1032"/>
                    <a:gd name="T9" fmla="*/ 364 h 782"/>
                    <a:gd name="T10" fmla="*/ 610 w 1032"/>
                    <a:gd name="T11" fmla="*/ 374 h 782"/>
                    <a:gd name="T12" fmla="*/ 610 w 1032"/>
                    <a:gd name="T13" fmla="*/ 394 h 782"/>
                    <a:gd name="T14" fmla="*/ 568 w 1032"/>
                    <a:gd name="T15" fmla="*/ 394 h 782"/>
                    <a:gd name="T16" fmla="*/ 522 w 1032"/>
                    <a:gd name="T17" fmla="*/ 372 h 782"/>
                    <a:gd name="T18" fmla="*/ 454 w 1032"/>
                    <a:gd name="T19" fmla="*/ 338 h 782"/>
                    <a:gd name="T20" fmla="*/ 386 w 1032"/>
                    <a:gd name="T21" fmla="*/ 322 h 782"/>
                    <a:gd name="T22" fmla="*/ 346 w 1032"/>
                    <a:gd name="T23" fmla="*/ 292 h 782"/>
                    <a:gd name="T24" fmla="*/ 326 w 1032"/>
                    <a:gd name="T25" fmla="*/ 210 h 782"/>
                    <a:gd name="T26" fmla="*/ 286 w 1032"/>
                    <a:gd name="T27" fmla="*/ 178 h 782"/>
                    <a:gd name="T28" fmla="*/ 234 w 1032"/>
                    <a:gd name="T29" fmla="*/ 124 h 782"/>
                    <a:gd name="T30" fmla="*/ 196 w 1032"/>
                    <a:gd name="T31" fmla="*/ 82 h 782"/>
                    <a:gd name="T32" fmla="*/ 116 w 1032"/>
                    <a:gd name="T33" fmla="*/ 40 h 782"/>
                    <a:gd name="T34" fmla="*/ 24 w 1032"/>
                    <a:gd name="T35" fmla="*/ 56 h 782"/>
                    <a:gd name="T36" fmla="*/ 10 w 1032"/>
                    <a:gd name="T37" fmla="*/ 112 h 782"/>
                    <a:gd name="T38" fmla="*/ 40 w 1032"/>
                    <a:gd name="T39" fmla="*/ 136 h 782"/>
                    <a:gd name="T40" fmla="*/ 64 w 1032"/>
                    <a:gd name="T41" fmla="*/ 210 h 782"/>
                    <a:gd name="T42" fmla="*/ 114 w 1032"/>
                    <a:gd name="T43" fmla="*/ 304 h 782"/>
                    <a:gd name="T44" fmla="*/ 136 w 1032"/>
                    <a:gd name="T45" fmla="*/ 382 h 782"/>
                    <a:gd name="T46" fmla="*/ 130 w 1032"/>
                    <a:gd name="T47" fmla="*/ 430 h 782"/>
                    <a:gd name="T48" fmla="*/ 142 w 1032"/>
                    <a:gd name="T49" fmla="*/ 470 h 782"/>
                    <a:gd name="T50" fmla="*/ 90 w 1032"/>
                    <a:gd name="T51" fmla="*/ 512 h 782"/>
                    <a:gd name="T52" fmla="*/ 74 w 1032"/>
                    <a:gd name="T53" fmla="*/ 556 h 782"/>
                    <a:gd name="T54" fmla="*/ 202 w 1032"/>
                    <a:gd name="T55" fmla="*/ 610 h 782"/>
                    <a:gd name="T56" fmla="*/ 264 w 1032"/>
                    <a:gd name="T57" fmla="*/ 592 h 782"/>
                    <a:gd name="T58" fmla="*/ 296 w 1032"/>
                    <a:gd name="T59" fmla="*/ 626 h 782"/>
                    <a:gd name="T60" fmla="*/ 288 w 1032"/>
                    <a:gd name="T61" fmla="*/ 678 h 782"/>
                    <a:gd name="T62" fmla="*/ 310 w 1032"/>
                    <a:gd name="T63" fmla="*/ 688 h 782"/>
                    <a:gd name="T64" fmla="*/ 322 w 1032"/>
                    <a:gd name="T65" fmla="*/ 680 h 782"/>
                    <a:gd name="T66" fmla="*/ 344 w 1032"/>
                    <a:gd name="T67" fmla="*/ 684 h 782"/>
                    <a:gd name="T68" fmla="*/ 348 w 1032"/>
                    <a:gd name="T69" fmla="*/ 736 h 782"/>
                    <a:gd name="T70" fmla="*/ 336 w 1032"/>
                    <a:gd name="T71" fmla="*/ 752 h 782"/>
                    <a:gd name="T72" fmla="*/ 354 w 1032"/>
                    <a:gd name="T73" fmla="*/ 780 h 782"/>
                    <a:gd name="T74" fmla="*/ 392 w 1032"/>
                    <a:gd name="T75" fmla="*/ 756 h 782"/>
                    <a:gd name="T76" fmla="*/ 440 w 1032"/>
                    <a:gd name="T77" fmla="*/ 752 h 782"/>
                    <a:gd name="T78" fmla="*/ 492 w 1032"/>
                    <a:gd name="T79" fmla="*/ 780 h 782"/>
                    <a:gd name="T80" fmla="*/ 600 w 1032"/>
                    <a:gd name="T81" fmla="*/ 670 h 782"/>
                    <a:gd name="T82" fmla="*/ 664 w 1032"/>
                    <a:gd name="T83" fmla="*/ 620 h 782"/>
                    <a:gd name="T84" fmla="*/ 682 w 1032"/>
                    <a:gd name="T85" fmla="*/ 570 h 782"/>
                    <a:gd name="T86" fmla="*/ 752 w 1032"/>
                    <a:gd name="T87" fmla="*/ 542 h 782"/>
                    <a:gd name="T88" fmla="*/ 764 w 1032"/>
                    <a:gd name="T89" fmla="*/ 520 h 782"/>
                    <a:gd name="T90" fmla="*/ 792 w 1032"/>
                    <a:gd name="T91" fmla="*/ 488 h 782"/>
                    <a:gd name="T92" fmla="*/ 884 w 1032"/>
                    <a:gd name="T93" fmla="*/ 446 h 782"/>
                    <a:gd name="T94" fmla="*/ 940 w 1032"/>
                    <a:gd name="T95" fmla="*/ 412 h 782"/>
                    <a:gd name="T96" fmla="*/ 1030 w 1032"/>
                    <a:gd name="T97" fmla="*/ 394 h 782"/>
                    <a:gd name="T98" fmla="*/ 1018 w 1032"/>
                    <a:gd name="T99" fmla="*/ 342 h 782"/>
                    <a:gd name="T100" fmla="*/ 978 w 1032"/>
                    <a:gd name="T101" fmla="*/ 328 h 782"/>
                    <a:gd name="T102" fmla="*/ 882 w 1032"/>
                    <a:gd name="T103" fmla="*/ 328 h 782"/>
                    <a:gd name="T104" fmla="*/ 826 w 1032"/>
                    <a:gd name="T105" fmla="*/ 252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32" h="782">
                      <a:moveTo>
                        <a:pt x="782" y="224"/>
                      </a:moveTo>
                      <a:lnTo>
                        <a:pt x="782" y="224"/>
                      </a:lnTo>
                      <a:lnTo>
                        <a:pt x="782" y="224"/>
                      </a:lnTo>
                      <a:lnTo>
                        <a:pt x="782" y="224"/>
                      </a:lnTo>
                      <a:lnTo>
                        <a:pt x="776" y="230"/>
                      </a:lnTo>
                      <a:lnTo>
                        <a:pt x="772" y="238"/>
                      </a:lnTo>
                      <a:lnTo>
                        <a:pt x="772" y="238"/>
                      </a:lnTo>
                      <a:lnTo>
                        <a:pt x="772" y="238"/>
                      </a:lnTo>
                      <a:lnTo>
                        <a:pt x="768" y="246"/>
                      </a:lnTo>
                      <a:lnTo>
                        <a:pt x="762" y="254"/>
                      </a:lnTo>
                      <a:lnTo>
                        <a:pt x="756" y="260"/>
                      </a:lnTo>
                      <a:lnTo>
                        <a:pt x="748" y="266"/>
                      </a:lnTo>
                      <a:lnTo>
                        <a:pt x="748" y="266"/>
                      </a:lnTo>
                      <a:lnTo>
                        <a:pt x="746" y="268"/>
                      </a:lnTo>
                      <a:lnTo>
                        <a:pt x="742" y="268"/>
                      </a:lnTo>
                      <a:lnTo>
                        <a:pt x="742" y="268"/>
                      </a:lnTo>
                      <a:lnTo>
                        <a:pt x="730" y="270"/>
                      </a:lnTo>
                      <a:lnTo>
                        <a:pt x="720" y="274"/>
                      </a:lnTo>
                      <a:lnTo>
                        <a:pt x="712" y="278"/>
                      </a:lnTo>
                      <a:lnTo>
                        <a:pt x="706" y="284"/>
                      </a:lnTo>
                      <a:lnTo>
                        <a:pt x="706" y="284"/>
                      </a:lnTo>
                      <a:lnTo>
                        <a:pt x="704" y="284"/>
                      </a:lnTo>
                      <a:lnTo>
                        <a:pt x="704" y="286"/>
                      </a:lnTo>
                      <a:lnTo>
                        <a:pt x="704" y="286"/>
                      </a:lnTo>
                      <a:lnTo>
                        <a:pt x="646" y="340"/>
                      </a:lnTo>
                      <a:lnTo>
                        <a:pt x="630" y="352"/>
                      </a:lnTo>
                      <a:lnTo>
                        <a:pt x="624" y="356"/>
                      </a:lnTo>
                      <a:lnTo>
                        <a:pt x="624" y="356"/>
                      </a:lnTo>
                      <a:lnTo>
                        <a:pt x="624" y="360"/>
                      </a:lnTo>
                      <a:lnTo>
                        <a:pt x="622" y="364"/>
                      </a:lnTo>
                      <a:lnTo>
                        <a:pt x="618" y="368"/>
                      </a:lnTo>
                      <a:lnTo>
                        <a:pt x="610" y="372"/>
                      </a:lnTo>
                      <a:lnTo>
                        <a:pt x="610" y="372"/>
                      </a:lnTo>
                      <a:lnTo>
                        <a:pt x="608" y="374"/>
                      </a:lnTo>
                      <a:lnTo>
                        <a:pt x="608" y="374"/>
                      </a:lnTo>
                      <a:lnTo>
                        <a:pt x="610" y="374"/>
                      </a:lnTo>
                      <a:lnTo>
                        <a:pt x="612" y="376"/>
                      </a:lnTo>
                      <a:lnTo>
                        <a:pt x="614" y="384"/>
                      </a:lnTo>
                      <a:lnTo>
                        <a:pt x="614" y="384"/>
                      </a:lnTo>
                      <a:lnTo>
                        <a:pt x="612" y="390"/>
                      </a:lnTo>
                      <a:lnTo>
                        <a:pt x="610" y="394"/>
                      </a:lnTo>
                      <a:lnTo>
                        <a:pt x="610" y="394"/>
                      </a:lnTo>
                      <a:lnTo>
                        <a:pt x="604" y="398"/>
                      </a:lnTo>
                      <a:lnTo>
                        <a:pt x="600" y="398"/>
                      </a:lnTo>
                      <a:lnTo>
                        <a:pt x="578" y="398"/>
                      </a:lnTo>
                      <a:lnTo>
                        <a:pt x="578" y="398"/>
                      </a:lnTo>
                      <a:lnTo>
                        <a:pt x="574" y="398"/>
                      </a:lnTo>
                      <a:lnTo>
                        <a:pt x="568" y="394"/>
                      </a:lnTo>
                      <a:lnTo>
                        <a:pt x="568" y="394"/>
                      </a:lnTo>
                      <a:lnTo>
                        <a:pt x="550" y="378"/>
                      </a:lnTo>
                      <a:lnTo>
                        <a:pt x="542" y="372"/>
                      </a:lnTo>
                      <a:lnTo>
                        <a:pt x="538" y="370"/>
                      </a:lnTo>
                      <a:lnTo>
                        <a:pt x="538" y="370"/>
                      </a:lnTo>
                      <a:lnTo>
                        <a:pt x="522" y="372"/>
                      </a:lnTo>
                      <a:lnTo>
                        <a:pt x="502" y="374"/>
                      </a:lnTo>
                      <a:lnTo>
                        <a:pt x="502" y="374"/>
                      </a:lnTo>
                      <a:lnTo>
                        <a:pt x="490" y="372"/>
                      </a:lnTo>
                      <a:lnTo>
                        <a:pt x="478" y="366"/>
                      </a:lnTo>
                      <a:lnTo>
                        <a:pt x="466" y="354"/>
                      </a:lnTo>
                      <a:lnTo>
                        <a:pt x="454" y="338"/>
                      </a:lnTo>
                      <a:lnTo>
                        <a:pt x="454" y="338"/>
                      </a:lnTo>
                      <a:lnTo>
                        <a:pt x="438" y="314"/>
                      </a:lnTo>
                      <a:lnTo>
                        <a:pt x="438" y="314"/>
                      </a:lnTo>
                      <a:lnTo>
                        <a:pt x="404" y="320"/>
                      </a:lnTo>
                      <a:lnTo>
                        <a:pt x="386" y="322"/>
                      </a:lnTo>
                      <a:lnTo>
                        <a:pt x="386" y="322"/>
                      </a:lnTo>
                      <a:lnTo>
                        <a:pt x="378" y="320"/>
                      </a:lnTo>
                      <a:lnTo>
                        <a:pt x="370" y="318"/>
                      </a:lnTo>
                      <a:lnTo>
                        <a:pt x="364" y="316"/>
                      </a:lnTo>
                      <a:lnTo>
                        <a:pt x="356" y="310"/>
                      </a:lnTo>
                      <a:lnTo>
                        <a:pt x="352" y="302"/>
                      </a:lnTo>
                      <a:lnTo>
                        <a:pt x="346" y="292"/>
                      </a:lnTo>
                      <a:lnTo>
                        <a:pt x="338" y="270"/>
                      </a:lnTo>
                      <a:lnTo>
                        <a:pt x="338" y="270"/>
                      </a:lnTo>
                      <a:lnTo>
                        <a:pt x="338" y="268"/>
                      </a:lnTo>
                      <a:lnTo>
                        <a:pt x="338" y="268"/>
                      </a:lnTo>
                      <a:lnTo>
                        <a:pt x="332" y="230"/>
                      </a:lnTo>
                      <a:lnTo>
                        <a:pt x="326" y="210"/>
                      </a:lnTo>
                      <a:lnTo>
                        <a:pt x="326" y="210"/>
                      </a:lnTo>
                      <a:lnTo>
                        <a:pt x="326" y="210"/>
                      </a:lnTo>
                      <a:lnTo>
                        <a:pt x="314" y="198"/>
                      </a:lnTo>
                      <a:lnTo>
                        <a:pt x="302" y="188"/>
                      </a:lnTo>
                      <a:lnTo>
                        <a:pt x="286" y="178"/>
                      </a:lnTo>
                      <a:lnTo>
                        <a:pt x="286" y="178"/>
                      </a:lnTo>
                      <a:lnTo>
                        <a:pt x="266" y="166"/>
                      </a:lnTo>
                      <a:lnTo>
                        <a:pt x="250" y="152"/>
                      </a:lnTo>
                      <a:lnTo>
                        <a:pt x="240" y="138"/>
                      </a:lnTo>
                      <a:lnTo>
                        <a:pt x="234" y="124"/>
                      </a:lnTo>
                      <a:lnTo>
                        <a:pt x="234" y="124"/>
                      </a:lnTo>
                      <a:lnTo>
                        <a:pt x="234" y="124"/>
                      </a:lnTo>
                      <a:lnTo>
                        <a:pt x="228" y="112"/>
                      </a:lnTo>
                      <a:lnTo>
                        <a:pt x="222" y="100"/>
                      </a:lnTo>
                      <a:lnTo>
                        <a:pt x="210" y="90"/>
                      </a:lnTo>
                      <a:lnTo>
                        <a:pt x="198" y="82"/>
                      </a:lnTo>
                      <a:lnTo>
                        <a:pt x="198" y="82"/>
                      </a:lnTo>
                      <a:lnTo>
                        <a:pt x="196" y="82"/>
                      </a:lnTo>
                      <a:lnTo>
                        <a:pt x="196" y="82"/>
                      </a:lnTo>
                      <a:lnTo>
                        <a:pt x="144" y="60"/>
                      </a:lnTo>
                      <a:lnTo>
                        <a:pt x="144" y="60"/>
                      </a:lnTo>
                      <a:lnTo>
                        <a:pt x="144" y="60"/>
                      </a:lnTo>
                      <a:lnTo>
                        <a:pt x="130" y="52"/>
                      </a:lnTo>
                      <a:lnTo>
                        <a:pt x="116" y="40"/>
                      </a:lnTo>
                      <a:lnTo>
                        <a:pt x="100" y="22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40" y="36"/>
                      </a:lnTo>
                      <a:lnTo>
                        <a:pt x="40" y="36"/>
                      </a:lnTo>
                      <a:lnTo>
                        <a:pt x="24" y="56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6" y="98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28" y="122"/>
                      </a:lnTo>
                      <a:lnTo>
                        <a:pt x="34" y="130"/>
                      </a:lnTo>
                      <a:lnTo>
                        <a:pt x="40" y="136"/>
                      </a:lnTo>
                      <a:lnTo>
                        <a:pt x="44" y="146"/>
                      </a:lnTo>
                      <a:lnTo>
                        <a:pt x="48" y="154"/>
                      </a:lnTo>
                      <a:lnTo>
                        <a:pt x="54" y="176"/>
                      </a:lnTo>
                      <a:lnTo>
                        <a:pt x="54" y="176"/>
                      </a:lnTo>
                      <a:lnTo>
                        <a:pt x="58" y="194"/>
                      </a:lnTo>
                      <a:lnTo>
                        <a:pt x="64" y="210"/>
                      </a:lnTo>
                      <a:lnTo>
                        <a:pt x="70" y="226"/>
                      </a:lnTo>
                      <a:lnTo>
                        <a:pt x="78" y="238"/>
                      </a:lnTo>
                      <a:lnTo>
                        <a:pt x="78" y="238"/>
                      </a:lnTo>
                      <a:lnTo>
                        <a:pt x="86" y="248"/>
                      </a:lnTo>
                      <a:lnTo>
                        <a:pt x="94" y="262"/>
                      </a:lnTo>
                      <a:lnTo>
                        <a:pt x="114" y="304"/>
                      </a:lnTo>
                      <a:lnTo>
                        <a:pt x="114" y="304"/>
                      </a:lnTo>
                      <a:lnTo>
                        <a:pt x="132" y="348"/>
                      </a:lnTo>
                      <a:lnTo>
                        <a:pt x="136" y="362"/>
                      </a:lnTo>
                      <a:lnTo>
                        <a:pt x="138" y="370"/>
                      </a:lnTo>
                      <a:lnTo>
                        <a:pt x="138" y="370"/>
                      </a:lnTo>
                      <a:lnTo>
                        <a:pt x="136" y="382"/>
                      </a:lnTo>
                      <a:lnTo>
                        <a:pt x="126" y="418"/>
                      </a:lnTo>
                      <a:lnTo>
                        <a:pt x="126" y="418"/>
                      </a:lnTo>
                      <a:lnTo>
                        <a:pt x="126" y="422"/>
                      </a:lnTo>
                      <a:lnTo>
                        <a:pt x="130" y="428"/>
                      </a:lnTo>
                      <a:lnTo>
                        <a:pt x="130" y="428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8" y="446"/>
                      </a:lnTo>
                      <a:lnTo>
                        <a:pt x="142" y="456"/>
                      </a:lnTo>
                      <a:lnTo>
                        <a:pt x="142" y="464"/>
                      </a:lnTo>
                      <a:lnTo>
                        <a:pt x="142" y="464"/>
                      </a:lnTo>
                      <a:lnTo>
                        <a:pt x="142" y="470"/>
                      </a:lnTo>
                      <a:lnTo>
                        <a:pt x="140" y="476"/>
                      </a:lnTo>
                      <a:lnTo>
                        <a:pt x="136" y="484"/>
                      </a:lnTo>
                      <a:lnTo>
                        <a:pt x="130" y="490"/>
                      </a:lnTo>
                      <a:lnTo>
                        <a:pt x="122" y="496"/>
                      </a:lnTo>
                      <a:lnTo>
                        <a:pt x="114" y="502"/>
                      </a:lnTo>
                      <a:lnTo>
                        <a:pt x="90" y="512"/>
                      </a:lnTo>
                      <a:lnTo>
                        <a:pt x="90" y="512"/>
                      </a:lnTo>
                      <a:lnTo>
                        <a:pt x="72" y="546"/>
                      </a:lnTo>
                      <a:lnTo>
                        <a:pt x="72" y="546"/>
                      </a:lnTo>
                      <a:lnTo>
                        <a:pt x="74" y="556"/>
                      </a:lnTo>
                      <a:lnTo>
                        <a:pt x="74" y="556"/>
                      </a:lnTo>
                      <a:lnTo>
                        <a:pt x="74" y="556"/>
                      </a:lnTo>
                      <a:lnTo>
                        <a:pt x="78" y="560"/>
                      </a:lnTo>
                      <a:lnTo>
                        <a:pt x="84" y="566"/>
                      </a:lnTo>
                      <a:lnTo>
                        <a:pt x="108" y="576"/>
                      </a:lnTo>
                      <a:lnTo>
                        <a:pt x="148" y="592"/>
                      </a:lnTo>
                      <a:lnTo>
                        <a:pt x="202" y="610"/>
                      </a:lnTo>
                      <a:lnTo>
                        <a:pt x="202" y="610"/>
                      </a:lnTo>
                      <a:lnTo>
                        <a:pt x="220" y="604"/>
                      </a:lnTo>
                      <a:lnTo>
                        <a:pt x="248" y="594"/>
                      </a:lnTo>
                      <a:lnTo>
                        <a:pt x="248" y="594"/>
                      </a:lnTo>
                      <a:lnTo>
                        <a:pt x="254" y="592"/>
                      </a:lnTo>
                      <a:lnTo>
                        <a:pt x="254" y="592"/>
                      </a:lnTo>
                      <a:lnTo>
                        <a:pt x="264" y="592"/>
                      </a:lnTo>
                      <a:lnTo>
                        <a:pt x="274" y="594"/>
                      </a:lnTo>
                      <a:lnTo>
                        <a:pt x="280" y="598"/>
                      </a:lnTo>
                      <a:lnTo>
                        <a:pt x="286" y="602"/>
                      </a:lnTo>
                      <a:lnTo>
                        <a:pt x="290" y="610"/>
                      </a:lnTo>
                      <a:lnTo>
                        <a:pt x="294" y="616"/>
                      </a:lnTo>
                      <a:lnTo>
                        <a:pt x="296" y="626"/>
                      </a:lnTo>
                      <a:lnTo>
                        <a:pt x="296" y="636"/>
                      </a:lnTo>
                      <a:lnTo>
                        <a:pt x="296" y="636"/>
                      </a:lnTo>
                      <a:lnTo>
                        <a:pt x="294" y="648"/>
                      </a:lnTo>
                      <a:lnTo>
                        <a:pt x="288" y="674"/>
                      </a:lnTo>
                      <a:lnTo>
                        <a:pt x="288" y="674"/>
                      </a:lnTo>
                      <a:lnTo>
                        <a:pt x="288" y="678"/>
                      </a:lnTo>
                      <a:lnTo>
                        <a:pt x="294" y="684"/>
                      </a:lnTo>
                      <a:lnTo>
                        <a:pt x="294" y="684"/>
                      </a:lnTo>
                      <a:lnTo>
                        <a:pt x="294" y="684"/>
                      </a:lnTo>
                      <a:lnTo>
                        <a:pt x="302" y="686"/>
                      </a:lnTo>
                      <a:lnTo>
                        <a:pt x="310" y="688"/>
                      </a:lnTo>
                      <a:lnTo>
                        <a:pt x="310" y="688"/>
                      </a:lnTo>
                      <a:lnTo>
                        <a:pt x="312" y="688"/>
                      </a:lnTo>
                      <a:lnTo>
                        <a:pt x="312" y="688"/>
                      </a:lnTo>
                      <a:lnTo>
                        <a:pt x="316" y="684"/>
                      </a:lnTo>
                      <a:lnTo>
                        <a:pt x="318" y="684"/>
                      </a:lnTo>
                      <a:lnTo>
                        <a:pt x="318" y="684"/>
                      </a:lnTo>
                      <a:lnTo>
                        <a:pt x="322" y="680"/>
                      </a:lnTo>
                      <a:lnTo>
                        <a:pt x="326" y="680"/>
                      </a:lnTo>
                      <a:lnTo>
                        <a:pt x="334" y="680"/>
                      </a:lnTo>
                      <a:lnTo>
                        <a:pt x="334" y="680"/>
                      </a:lnTo>
                      <a:lnTo>
                        <a:pt x="340" y="682"/>
                      </a:lnTo>
                      <a:lnTo>
                        <a:pt x="344" y="684"/>
                      </a:lnTo>
                      <a:lnTo>
                        <a:pt x="344" y="684"/>
                      </a:lnTo>
                      <a:lnTo>
                        <a:pt x="348" y="690"/>
                      </a:lnTo>
                      <a:lnTo>
                        <a:pt x="348" y="694"/>
                      </a:lnTo>
                      <a:lnTo>
                        <a:pt x="348" y="730"/>
                      </a:lnTo>
                      <a:lnTo>
                        <a:pt x="348" y="730"/>
                      </a:lnTo>
                      <a:lnTo>
                        <a:pt x="348" y="734"/>
                      </a:lnTo>
                      <a:lnTo>
                        <a:pt x="348" y="736"/>
                      </a:lnTo>
                      <a:lnTo>
                        <a:pt x="348" y="736"/>
                      </a:lnTo>
                      <a:lnTo>
                        <a:pt x="346" y="740"/>
                      </a:lnTo>
                      <a:lnTo>
                        <a:pt x="342" y="742"/>
                      </a:lnTo>
                      <a:lnTo>
                        <a:pt x="342" y="742"/>
                      </a:lnTo>
                      <a:lnTo>
                        <a:pt x="336" y="748"/>
                      </a:lnTo>
                      <a:lnTo>
                        <a:pt x="336" y="752"/>
                      </a:lnTo>
                      <a:lnTo>
                        <a:pt x="334" y="758"/>
                      </a:lnTo>
                      <a:lnTo>
                        <a:pt x="334" y="758"/>
                      </a:lnTo>
                      <a:lnTo>
                        <a:pt x="336" y="766"/>
                      </a:lnTo>
                      <a:lnTo>
                        <a:pt x="340" y="772"/>
                      </a:lnTo>
                      <a:lnTo>
                        <a:pt x="346" y="776"/>
                      </a:lnTo>
                      <a:lnTo>
                        <a:pt x="354" y="780"/>
                      </a:lnTo>
                      <a:lnTo>
                        <a:pt x="354" y="780"/>
                      </a:lnTo>
                      <a:lnTo>
                        <a:pt x="362" y="774"/>
                      </a:lnTo>
                      <a:lnTo>
                        <a:pt x="378" y="764"/>
                      </a:lnTo>
                      <a:lnTo>
                        <a:pt x="378" y="764"/>
                      </a:lnTo>
                      <a:lnTo>
                        <a:pt x="378" y="764"/>
                      </a:lnTo>
                      <a:lnTo>
                        <a:pt x="392" y="756"/>
                      </a:lnTo>
                      <a:lnTo>
                        <a:pt x="404" y="752"/>
                      </a:lnTo>
                      <a:lnTo>
                        <a:pt x="414" y="748"/>
                      </a:lnTo>
                      <a:lnTo>
                        <a:pt x="420" y="746"/>
                      </a:lnTo>
                      <a:lnTo>
                        <a:pt x="420" y="746"/>
                      </a:lnTo>
                      <a:lnTo>
                        <a:pt x="430" y="748"/>
                      </a:lnTo>
                      <a:lnTo>
                        <a:pt x="440" y="752"/>
                      </a:lnTo>
                      <a:lnTo>
                        <a:pt x="466" y="768"/>
                      </a:lnTo>
                      <a:lnTo>
                        <a:pt x="466" y="768"/>
                      </a:lnTo>
                      <a:lnTo>
                        <a:pt x="480" y="778"/>
                      </a:lnTo>
                      <a:lnTo>
                        <a:pt x="488" y="782"/>
                      </a:lnTo>
                      <a:lnTo>
                        <a:pt x="488" y="782"/>
                      </a:lnTo>
                      <a:lnTo>
                        <a:pt x="492" y="780"/>
                      </a:lnTo>
                      <a:lnTo>
                        <a:pt x="500" y="774"/>
                      </a:lnTo>
                      <a:lnTo>
                        <a:pt x="522" y="754"/>
                      </a:lnTo>
                      <a:lnTo>
                        <a:pt x="556" y="718"/>
                      </a:lnTo>
                      <a:lnTo>
                        <a:pt x="600" y="670"/>
                      </a:lnTo>
                      <a:lnTo>
                        <a:pt x="600" y="670"/>
                      </a:lnTo>
                      <a:lnTo>
                        <a:pt x="600" y="670"/>
                      </a:lnTo>
                      <a:lnTo>
                        <a:pt x="602" y="670"/>
                      </a:lnTo>
                      <a:lnTo>
                        <a:pt x="602" y="670"/>
                      </a:lnTo>
                      <a:lnTo>
                        <a:pt x="626" y="654"/>
                      </a:lnTo>
                      <a:lnTo>
                        <a:pt x="644" y="640"/>
                      </a:lnTo>
                      <a:lnTo>
                        <a:pt x="656" y="628"/>
                      </a:lnTo>
                      <a:lnTo>
                        <a:pt x="664" y="620"/>
                      </a:lnTo>
                      <a:lnTo>
                        <a:pt x="664" y="620"/>
                      </a:lnTo>
                      <a:lnTo>
                        <a:pt x="670" y="596"/>
                      </a:lnTo>
                      <a:lnTo>
                        <a:pt x="674" y="580"/>
                      </a:lnTo>
                      <a:lnTo>
                        <a:pt x="674" y="580"/>
                      </a:lnTo>
                      <a:lnTo>
                        <a:pt x="674" y="580"/>
                      </a:lnTo>
                      <a:lnTo>
                        <a:pt x="682" y="570"/>
                      </a:lnTo>
                      <a:lnTo>
                        <a:pt x="692" y="560"/>
                      </a:lnTo>
                      <a:lnTo>
                        <a:pt x="702" y="554"/>
                      </a:lnTo>
                      <a:lnTo>
                        <a:pt x="716" y="550"/>
                      </a:lnTo>
                      <a:lnTo>
                        <a:pt x="716" y="550"/>
                      </a:lnTo>
                      <a:lnTo>
                        <a:pt x="740" y="546"/>
                      </a:lnTo>
                      <a:lnTo>
                        <a:pt x="752" y="542"/>
                      </a:lnTo>
                      <a:lnTo>
                        <a:pt x="752" y="542"/>
                      </a:lnTo>
                      <a:lnTo>
                        <a:pt x="756" y="538"/>
                      </a:lnTo>
                      <a:lnTo>
                        <a:pt x="760" y="534"/>
                      </a:lnTo>
                      <a:lnTo>
                        <a:pt x="766" y="520"/>
                      </a:lnTo>
                      <a:lnTo>
                        <a:pt x="764" y="520"/>
                      </a:lnTo>
                      <a:lnTo>
                        <a:pt x="764" y="520"/>
                      </a:lnTo>
                      <a:lnTo>
                        <a:pt x="766" y="512"/>
                      </a:lnTo>
                      <a:lnTo>
                        <a:pt x="768" y="506"/>
                      </a:lnTo>
                      <a:lnTo>
                        <a:pt x="772" y="500"/>
                      </a:lnTo>
                      <a:lnTo>
                        <a:pt x="778" y="496"/>
                      </a:lnTo>
                      <a:lnTo>
                        <a:pt x="784" y="492"/>
                      </a:lnTo>
                      <a:lnTo>
                        <a:pt x="792" y="488"/>
                      </a:lnTo>
                      <a:lnTo>
                        <a:pt x="810" y="482"/>
                      </a:lnTo>
                      <a:lnTo>
                        <a:pt x="810" y="482"/>
                      </a:lnTo>
                      <a:lnTo>
                        <a:pt x="848" y="476"/>
                      </a:lnTo>
                      <a:lnTo>
                        <a:pt x="848" y="476"/>
                      </a:lnTo>
                      <a:lnTo>
                        <a:pt x="860" y="466"/>
                      </a:lnTo>
                      <a:lnTo>
                        <a:pt x="884" y="446"/>
                      </a:lnTo>
                      <a:lnTo>
                        <a:pt x="884" y="446"/>
                      </a:lnTo>
                      <a:lnTo>
                        <a:pt x="900" y="432"/>
                      </a:lnTo>
                      <a:lnTo>
                        <a:pt x="916" y="422"/>
                      </a:lnTo>
                      <a:lnTo>
                        <a:pt x="928" y="414"/>
                      </a:lnTo>
                      <a:lnTo>
                        <a:pt x="940" y="412"/>
                      </a:lnTo>
                      <a:lnTo>
                        <a:pt x="940" y="412"/>
                      </a:lnTo>
                      <a:lnTo>
                        <a:pt x="1026" y="412"/>
                      </a:lnTo>
                      <a:lnTo>
                        <a:pt x="1026" y="412"/>
                      </a:lnTo>
                      <a:lnTo>
                        <a:pt x="1026" y="408"/>
                      </a:lnTo>
                      <a:lnTo>
                        <a:pt x="1026" y="408"/>
                      </a:lnTo>
                      <a:lnTo>
                        <a:pt x="1026" y="408"/>
                      </a:lnTo>
                      <a:lnTo>
                        <a:pt x="1030" y="394"/>
                      </a:lnTo>
                      <a:lnTo>
                        <a:pt x="1032" y="378"/>
                      </a:lnTo>
                      <a:lnTo>
                        <a:pt x="1032" y="378"/>
                      </a:lnTo>
                      <a:lnTo>
                        <a:pt x="1030" y="366"/>
                      </a:lnTo>
                      <a:lnTo>
                        <a:pt x="1024" y="350"/>
                      </a:lnTo>
                      <a:lnTo>
                        <a:pt x="1024" y="350"/>
                      </a:lnTo>
                      <a:lnTo>
                        <a:pt x="1018" y="342"/>
                      </a:lnTo>
                      <a:lnTo>
                        <a:pt x="1016" y="336"/>
                      </a:lnTo>
                      <a:lnTo>
                        <a:pt x="1016" y="336"/>
                      </a:lnTo>
                      <a:lnTo>
                        <a:pt x="1006" y="332"/>
                      </a:lnTo>
                      <a:lnTo>
                        <a:pt x="996" y="330"/>
                      </a:lnTo>
                      <a:lnTo>
                        <a:pt x="978" y="328"/>
                      </a:lnTo>
                      <a:lnTo>
                        <a:pt x="978" y="328"/>
                      </a:lnTo>
                      <a:lnTo>
                        <a:pt x="938" y="336"/>
                      </a:lnTo>
                      <a:lnTo>
                        <a:pt x="920" y="338"/>
                      </a:lnTo>
                      <a:lnTo>
                        <a:pt x="920" y="338"/>
                      </a:lnTo>
                      <a:lnTo>
                        <a:pt x="908" y="338"/>
                      </a:lnTo>
                      <a:lnTo>
                        <a:pt x="894" y="334"/>
                      </a:lnTo>
                      <a:lnTo>
                        <a:pt x="882" y="328"/>
                      </a:lnTo>
                      <a:lnTo>
                        <a:pt x="870" y="318"/>
                      </a:lnTo>
                      <a:lnTo>
                        <a:pt x="858" y="306"/>
                      </a:lnTo>
                      <a:lnTo>
                        <a:pt x="846" y="290"/>
                      </a:lnTo>
                      <a:lnTo>
                        <a:pt x="836" y="272"/>
                      </a:lnTo>
                      <a:lnTo>
                        <a:pt x="826" y="252"/>
                      </a:lnTo>
                      <a:lnTo>
                        <a:pt x="826" y="252"/>
                      </a:lnTo>
                      <a:lnTo>
                        <a:pt x="782" y="224"/>
                      </a:lnTo>
                      <a:lnTo>
                        <a:pt x="782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0647ADF3-7249-43CA-8CC6-31A01AE4A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148"/>
                  <a:ext cx="740" cy="864"/>
                </a:xfrm>
                <a:custGeom>
                  <a:avLst/>
                  <a:gdLst>
                    <a:gd name="T0" fmla="*/ 712 w 740"/>
                    <a:gd name="T1" fmla="*/ 706 h 864"/>
                    <a:gd name="T2" fmla="*/ 658 w 740"/>
                    <a:gd name="T3" fmla="*/ 704 h 864"/>
                    <a:gd name="T4" fmla="*/ 618 w 740"/>
                    <a:gd name="T5" fmla="*/ 724 h 864"/>
                    <a:gd name="T6" fmla="*/ 578 w 740"/>
                    <a:gd name="T7" fmla="*/ 704 h 864"/>
                    <a:gd name="T8" fmla="*/ 572 w 740"/>
                    <a:gd name="T9" fmla="*/ 662 h 864"/>
                    <a:gd name="T10" fmla="*/ 584 w 740"/>
                    <a:gd name="T11" fmla="*/ 632 h 864"/>
                    <a:gd name="T12" fmla="*/ 556 w 740"/>
                    <a:gd name="T13" fmla="*/ 628 h 864"/>
                    <a:gd name="T14" fmla="*/ 522 w 740"/>
                    <a:gd name="T15" fmla="*/ 596 h 864"/>
                    <a:gd name="T16" fmla="*/ 532 w 740"/>
                    <a:gd name="T17" fmla="*/ 552 h 864"/>
                    <a:gd name="T18" fmla="*/ 522 w 740"/>
                    <a:gd name="T19" fmla="*/ 538 h 864"/>
                    <a:gd name="T20" fmla="*/ 466 w 740"/>
                    <a:gd name="T21" fmla="*/ 554 h 864"/>
                    <a:gd name="T22" fmla="*/ 394 w 740"/>
                    <a:gd name="T23" fmla="*/ 530 h 864"/>
                    <a:gd name="T24" fmla="*/ 312 w 740"/>
                    <a:gd name="T25" fmla="*/ 482 h 864"/>
                    <a:gd name="T26" fmla="*/ 308 w 740"/>
                    <a:gd name="T27" fmla="*/ 458 h 864"/>
                    <a:gd name="T28" fmla="*/ 320 w 740"/>
                    <a:gd name="T29" fmla="*/ 436 h 864"/>
                    <a:gd name="T30" fmla="*/ 334 w 740"/>
                    <a:gd name="T31" fmla="*/ 404 h 864"/>
                    <a:gd name="T32" fmla="*/ 374 w 740"/>
                    <a:gd name="T33" fmla="*/ 386 h 864"/>
                    <a:gd name="T34" fmla="*/ 372 w 740"/>
                    <a:gd name="T35" fmla="*/ 362 h 864"/>
                    <a:gd name="T36" fmla="*/ 360 w 740"/>
                    <a:gd name="T37" fmla="*/ 330 h 864"/>
                    <a:gd name="T38" fmla="*/ 372 w 740"/>
                    <a:gd name="T39" fmla="*/ 280 h 864"/>
                    <a:gd name="T40" fmla="*/ 334 w 740"/>
                    <a:gd name="T41" fmla="*/ 194 h 864"/>
                    <a:gd name="T42" fmla="*/ 302 w 740"/>
                    <a:gd name="T43" fmla="*/ 140 h 864"/>
                    <a:gd name="T44" fmla="*/ 286 w 740"/>
                    <a:gd name="T45" fmla="*/ 82 h 864"/>
                    <a:gd name="T46" fmla="*/ 256 w 740"/>
                    <a:gd name="T47" fmla="*/ 52 h 864"/>
                    <a:gd name="T48" fmla="*/ 244 w 740"/>
                    <a:gd name="T49" fmla="*/ 24 h 864"/>
                    <a:gd name="T50" fmla="*/ 222 w 740"/>
                    <a:gd name="T51" fmla="*/ 6 h 864"/>
                    <a:gd name="T52" fmla="*/ 180 w 740"/>
                    <a:gd name="T53" fmla="*/ 22 h 864"/>
                    <a:gd name="T54" fmla="*/ 94 w 740"/>
                    <a:gd name="T55" fmla="*/ 50 h 864"/>
                    <a:gd name="T56" fmla="*/ 78 w 740"/>
                    <a:gd name="T57" fmla="*/ 94 h 864"/>
                    <a:gd name="T58" fmla="*/ 60 w 740"/>
                    <a:gd name="T59" fmla="*/ 120 h 864"/>
                    <a:gd name="T60" fmla="*/ 36 w 740"/>
                    <a:gd name="T61" fmla="*/ 156 h 864"/>
                    <a:gd name="T62" fmla="*/ 28 w 740"/>
                    <a:gd name="T63" fmla="*/ 188 h 864"/>
                    <a:gd name="T64" fmla="*/ 22 w 740"/>
                    <a:gd name="T65" fmla="*/ 196 h 864"/>
                    <a:gd name="T66" fmla="*/ 4 w 740"/>
                    <a:gd name="T67" fmla="*/ 206 h 864"/>
                    <a:gd name="T68" fmla="*/ 22 w 740"/>
                    <a:gd name="T69" fmla="*/ 248 h 864"/>
                    <a:gd name="T70" fmla="*/ 8 w 740"/>
                    <a:gd name="T71" fmla="*/ 300 h 864"/>
                    <a:gd name="T72" fmla="*/ 46 w 740"/>
                    <a:gd name="T73" fmla="*/ 366 h 864"/>
                    <a:gd name="T74" fmla="*/ 84 w 740"/>
                    <a:gd name="T75" fmla="*/ 462 h 864"/>
                    <a:gd name="T76" fmla="*/ 88 w 740"/>
                    <a:gd name="T77" fmla="*/ 534 h 864"/>
                    <a:gd name="T78" fmla="*/ 60 w 740"/>
                    <a:gd name="T79" fmla="*/ 604 h 864"/>
                    <a:gd name="T80" fmla="*/ 88 w 740"/>
                    <a:gd name="T81" fmla="*/ 630 h 864"/>
                    <a:gd name="T82" fmla="*/ 92 w 740"/>
                    <a:gd name="T83" fmla="*/ 640 h 864"/>
                    <a:gd name="T84" fmla="*/ 60 w 740"/>
                    <a:gd name="T85" fmla="*/ 676 h 864"/>
                    <a:gd name="T86" fmla="*/ 42 w 740"/>
                    <a:gd name="T87" fmla="*/ 696 h 864"/>
                    <a:gd name="T88" fmla="*/ 80 w 740"/>
                    <a:gd name="T89" fmla="*/ 724 h 864"/>
                    <a:gd name="T90" fmla="*/ 138 w 740"/>
                    <a:gd name="T91" fmla="*/ 804 h 864"/>
                    <a:gd name="T92" fmla="*/ 204 w 740"/>
                    <a:gd name="T93" fmla="*/ 832 h 864"/>
                    <a:gd name="T94" fmla="*/ 294 w 740"/>
                    <a:gd name="T95" fmla="*/ 800 h 864"/>
                    <a:gd name="T96" fmla="*/ 398 w 740"/>
                    <a:gd name="T97" fmla="*/ 832 h 864"/>
                    <a:gd name="T98" fmla="*/ 660 w 740"/>
                    <a:gd name="T99" fmla="*/ 808 h 864"/>
                    <a:gd name="T100" fmla="*/ 730 w 740"/>
                    <a:gd name="T101" fmla="*/ 790 h 864"/>
                    <a:gd name="T102" fmla="*/ 732 w 740"/>
                    <a:gd name="T103" fmla="*/ 780 h 864"/>
                    <a:gd name="T104" fmla="*/ 740 w 740"/>
                    <a:gd name="T105" fmla="*/ 73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40" h="864">
                      <a:moveTo>
                        <a:pt x="738" y="722"/>
                      </a:moveTo>
                      <a:lnTo>
                        <a:pt x="738" y="722"/>
                      </a:lnTo>
                      <a:lnTo>
                        <a:pt x="726" y="716"/>
                      </a:lnTo>
                      <a:lnTo>
                        <a:pt x="712" y="706"/>
                      </a:lnTo>
                      <a:lnTo>
                        <a:pt x="712" y="706"/>
                      </a:lnTo>
                      <a:lnTo>
                        <a:pt x="696" y="696"/>
                      </a:lnTo>
                      <a:lnTo>
                        <a:pt x="684" y="690"/>
                      </a:lnTo>
                      <a:lnTo>
                        <a:pt x="684" y="690"/>
                      </a:lnTo>
                      <a:lnTo>
                        <a:pt x="658" y="704"/>
                      </a:lnTo>
                      <a:lnTo>
                        <a:pt x="658" y="704"/>
                      </a:lnTo>
                      <a:lnTo>
                        <a:pt x="644" y="714"/>
                      </a:lnTo>
                      <a:lnTo>
                        <a:pt x="632" y="720"/>
                      </a:lnTo>
                      <a:lnTo>
                        <a:pt x="624" y="722"/>
                      </a:lnTo>
                      <a:lnTo>
                        <a:pt x="618" y="724"/>
                      </a:lnTo>
                      <a:lnTo>
                        <a:pt x="618" y="724"/>
                      </a:lnTo>
                      <a:lnTo>
                        <a:pt x="608" y="722"/>
                      </a:lnTo>
                      <a:lnTo>
                        <a:pt x="598" y="720"/>
                      </a:lnTo>
                      <a:lnTo>
                        <a:pt x="590" y="716"/>
                      </a:lnTo>
                      <a:lnTo>
                        <a:pt x="582" y="710"/>
                      </a:lnTo>
                      <a:lnTo>
                        <a:pt x="578" y="704"/>
                      </a:lnTo>
                      <a:lnTo>
                        <a:pt x="574" y="696"/>
                      </a:lnTo>
                      <a:lnTo>
                        <a:pt x="572" y="686"/>
                      </a:lnTo>
                      <a:lnTo>
                        <a:pt x="570" y="674"/>
                      </a:lnTo>
                      <a:lnTo>
                        <a:pt x="570" y="674"/>
                      </a:lnTo>
                      <a:lnTo>
                        <a:pt x="572" y="662"/>
                      </a:lnTo>
                      <a:lnTo>
                        <a:pt x="574" y="652"/>
                      </a:lnTo>
                      <a:lnTo>
                        <a:pt x="580" y="644"/>
                      </a:lnTo>
                      <a:lnTo>
                        <a:pt x="584" y="638"/>
                      </a:lnTo>
                      <a:lnTo>
                        <a:pt x="584" y="632"/>
                      </a:lnTo>
                      <a:lnTo>
                        <a:pt x="584" y="632"/>
                      </a:lnTo>
                      <a:lnTo>
                        <a:pt x="578" y="634"/>
                      </a:lnTo>
                      <a:lnTo>
                        <a:pt x="570" y="634"/>
                      </a:lnTo>
                      <a:lnTo>
                        <a:pt x="570" y="634"/>
                      </a:lnTo>
                      <a:lnTo>
                        <a:pt x="570" y="634"/>
                      </a:lnTo>
                      <a:lnTo>
                        <a:pt x="556" y="628"/>
                      </a:lnTo>
                      <a:lnTo>
                        <a:pt x="542" y="622"/>
                      </a:lnTo>
                      <a:lnTo>
                        <a:pt x="542" y="622"/>
                      </a:lnTo>
                      <a:lnTo>
                        <a:pt x="534" y="614"/>
                      </a:lnTo>
                      <a:lnTo>
                        <a:pt x="526" y="606"/>
                      </a:lnTo>
                      <a:lnTo>
                        <a:pt x="522" y="596"/>
                      </a:lnTo>
                      <a:lnTo>
                        <a:pt x="522" y="586"/>
                      </a:lnTo>
                      <a:lnTo>
                        <a:pt x="522" y="586"/>
                      </a:lnTo>
                      <a:lnTo>
                        <a:pt x="522" y="582"/>
                      </a:lnTo>
                      <a:lnTo>
                        <a:pt x="522" y="582"/>
                      </a:lnTo>
                      <a:lnTo>
                        <a:pt x="532" y="552"/>
                      </a:lnTo>
                      <a:lnTo>
                        <a:pt x="532" y="552"/>
                      </a:lnTo>
                      <a:lnTo>
                        <a:pt x="532" y="546"/>
                      </a:lnTo>
                      <a:lnTo>
                        <a:pt x="530" y="542"/>
                      </a:lnTo>
                      <a:lnTo>
                        <a:pt x="526" y="538"/>
                      </a:lnTo>
                      <a:lnTo>
                        <a:pt x="522" y="538"/>
                      </a:lnTo>
                      <a:lnTo>
                        <a:pt x="522" y="538"/>
                      </a:lnTo>
                      <a:lnTo>
                        <a:pt x="502" y="546"/>
                      </a:lnTo>
                      <a:lnTo>
                        <a:pt x="486" y="550"/>
                      </a:lnTo>
                      <a:lnTo>
                        <a:pt x="474" y="554"/>
                      </a:lnTo>
                      <a:lnTo>
                        <a:pt x="466" y="554"/>
                      </a:lnTo>
                      <a:lnTo>
                        <a:pt x="466" y="554"/>
                      </a:lnTo>
                      <a:lnTo>
                        <a:pt x="462" y="554"/>
                      </a:lnTo>
                      <a:lnTo>
                        <a:pt x="460" y="552"/>
                      </a:lnTo>
                      <a:lnTo>
                        <a:pt x="460" y="552"/>
                      </a:lnTo>
                      <a:lnTo>
                        <a:pt x="394" y="530"/>
                      </a:lnTo>
                      <a:lnTo>
                        <a:pt x="368" y="520"/>
                      </a:lnTo>
                      <a:lnTo>
                        <a:pt x="348" y="510"/>
                      </a:lnTo>
                      <a:lnTo>
                        <a:pt x="332" y="500"/>
                      </a:lnTo>
                      <a:lnTo>
                        <a:pt x="320" y="490"/>
                      </a:lnTo>
                      <a:lnTo>
                        <a:pt x="312" y="482"/>
                      </a:lnTo>
                      <a:lnTo>
                        <a:pt x="310" y="474"/>
                      </a:lnTo>
                      <a:lnTo>
                        <a:pt x="310" y="472"/>
                      </a:lnTo>
                      <a:lnTo>
                        <a:pt x="310" y="472"/>
                      </a:lnTo>
                      <a:lnTo>
                        <a:pt x="308" y="466"/>
                      </a:lnTo>
                      <a:lnTo>
                        <a:pt x="308" y="458"/>
                      </a:lnTo>
                      <a:lnTo>
                        <a:pt x="308" y="458"/>
                      </a:lnTo>
                      <a:lnTo>
                        <a:pt x="308" y="454"/>
                      </a:lnTo>
                      <a:lnTo>
                        <a:pt x="312" y="450"/>
                      </a:lnTo>
                      <a:lnTo>
                        <a:pt x="312" y="450"/>
                      </a:lnTo>
                      <a:lnTo>
                        <a:pt x="320" y="436"/>
                      </a:lnTo>
                      <a:lnTo>
                        <a:pt x="328" y="412"/>
                      </a:lnTo>
                      <a:lnTo>
                        <a:pt x="328" y="412"/>
                      </a:lnTo>
                      <a:lnTo>
                        <a:pt x="332" y="406"/>
                      </a:lnTo>
                      <a:lnTo>
                        <a:pt x="332" y="406"/>
                      </a:lnTo>
                      <a:lnTo>
                        <a:pt x="334" y="404"/>
                      </a:lnTo>
                      <a:lnTo>
                        <a:pt x="338" y="404"/>
                      </a:lnTo>
                      <a:lnTo>
                        <a:pt x="338" y="404"/>
                      </a:lnTo>
                      <a:lnTo>
                        <a:pt x="354" y="398"/>
                      </a:lnTo>
                      <a:lnTo>
                        <a:pt x="366" y="390"/>
                      </a:lnTo>
                      <a:lnTo>
                        <a:pt x="374" y="386"/>
                      </a:lnTo>
                      <a:lnTo>
                        <a:pt x="378" y="380"/>
                      </a:lnTo>
                      <a:lnTo>
                        <a:pt x="378" y="380"/>
                      </a:lnTo>
                      <a:lnTo>
                        <a:pt x="376" y="370"/>
                      </a:lnTo>
                      <a:lnTo>
                        <a:pt x="372" y="362"/>
                      </a:lnTo>
                      <a:lnTo>
                        <a:pt x="372" y="362"/>
                      </a:lnTo>
                      <a:lnTo>
                        <a:pt x="362" y="344"/>
                      </a:lnTo>
                      <a:lnTo>
                        <a:pt x="360" y="338"/>
                      </a:lnTo>
                      <a:lnTo>
                        <a:pt x="360" y="332"/>
                      </a:lnTo>
                      <a:lnTo>
                        <a:pt x="360" y="332"/>
                      </a:lnTo>
                      <a:lnTo>
                        <a:pt x="360" y="330"/>
                      </a:lnTo>
                      <a:lnTo>
                        <a:pt x="360" y="328"/>
                      </a:lnTo>
                      <a:lnTo>
                        <a:pt x="360" y="328"/>
                      </a:lnTo>
                      <a:lnTo>
                        <a:pt x="374" y="286"/>
                      </a:lnTo>
                      <a:lnTo>
                        <a:pt x="374" y="286"/>
                      </a:lnTo>
                      <a:lnTo>
                        <a:pt x="372" y="280"/>
                      </a:lnTo>
                      <a:lnTo>
                        <a:pt x="368" y="268"/>
                      </a:lnTo>
                      <a:lnTo>
                        <a:pt x="352" y="234"/>
                      </a:lnTo>
                      <a:lnTo>
                        <a:pt x="352" y="232"/>
                      </a:lnTo>
                      <a:lnTo>
                        <a:pt x="352" y="232"/>
                      </a:lnTo>
                      <a:lnTo>
                        <a:pt x="334" y="194"/>
                      </a:lnTo>
                      <a:lnTo>
                        <a:pt x="328" y="180"/>
                      </a:lnTo>
                      <a:lnTo>
                        <a:pt x="322" y="172"/>
                      </a:lnTo>
                      <a:lnTo>
                        <a:pt x="322" y="172"/>
                      </a:lnTo>
                      <a:lnTo>
                        <a:pt x="310" y="158"/>
                      </a:lnTo>
                      <a:lnTo>
                        <a:pt x="302" y="140"/>
                      </a:lnTo>
                      <a:lnTo>
                        <a:pt x="294" y="120"/>
                      </a:lnTo>
                      <a:lnTo>
                        <a:pt x="290" y="96"/>
                      </a:lnTo>
                      <a:lnTo>
                        <a:pt x="290" y="96"/>
                      </a:lnTo>
                      <a:lnTo>
                        <a:pt x="290" y="96"/>
                      </a:lnTo>
                      <a:lnTo>
                        <a:pt x="286" y="82"/>
                      </a:lnTo>
                      <a:lnTo>
                        <a:pt x="280" y="72"/>
                      </a:lnTo>
                      <a:lnTo>
                        <a:pt x="274" y="62"/>
                      </a:lnTo>
                      <a:lnTo>
                        <a:pt x="266" y="54"/>
                      </a:lnTo>
                      <a:lnTo>
                        <a:pt x="266" y="54"/>
                      </a:lnTo>
                      <a:lnTo>
                        <a:pt x="256" y="52"/>
                      </a:lnTo>
                      <a:lnTo>
                        <a:pt x="250" y="48"/>
                      </a:lnTo>
                      <a:lnTo>
                        <a:pt x="246" y="44"/>
                      </a:lnTo>
                      <a:lnTo>
                        <a:pt x="246" y="36"/>
                      </a:lnTo>
                      <a:lnTo>
                        <a:pt x="246" y="36"/>
                      </a:lnTo>
                      <a:lnTo>
                        <a:pt x="244" y="24"/>
                      </a:lnTo>
                      <a:lnTo>
                        <a:pt x="238" y="8"/>
                      </a:lnTo>
                      <a:lnTo>
                        <a:pt x="238" y="8"/>
                      </a:lnTo>
                      <a:lnTo>
                        <a:pt x="232" y="8"/>
                      </a:lnTo>
                      <a:lnTo>
                        <a:pt x="232" y="8"/>
                      </a:lnTo>
                      <a:lnTo>
                        <a:pt x="222" y="6"/>
                      </a:lnTo>
                      <a:lnTo>
                        <a:pt x="218" y="4"/>
                      </a:lnTo>
                      <a:lnTo>
                        <a:pt x="212" y="0"/>
                      </a:lnTo>
                      <a:lnTo>
                        <a:pt x="212" y="0"/>
                      </a:lnTo>
                      <a:lnTo>
                        <a:pt x="198" y="12"/>
                      </a:lnTo>
                      <a:lnTo>
                        <a:pt x="180" y="22"/>
                      </a:lnTo>
                      <a:lnTo>
                        <a:pt x="158" y="32"/>
                      </a:lnTo>
                      <a:lnTo>
                        <a:pt x="132" y="42"/>
                      </a:lnTo>
                      <a:lnTo>
                        <a:pt x="132" y="42"/>
                      </a:lnTo>
                      <a:lnTo>
                        <a:pt x="102" y="50"/>
                      </a:lnTo>
                      <a:lnTo>
                        <a:pt x="94" y="50"/>
                      </a:lnTo>
                      <a:lnTo>
                        <a:pt x="90" y="50"/>
                      </a:lnTo>
                      <a:lnTo>
                        <a:pt x="90" y="50"/>
                      </a:lnTo>
                      <a:lnTo>
                        <a:pt x="92" y="56"/>
                      </a:lnTo>
                      <a:lnTo>
                        <a:pt x="90" y="60"/>
                      </a:lnTo>
                      <a:lnTo>
                        <a:pt x="78" y="94"/>
                      </a:lnTo>
                      <a:lnTo>
                        <a:pt x="78" y="94"/>
                      </a:lnTo>
                      <a:lnTo>
                        <a:pt x="74" y="96"/>
                      </a:lnTo>
                      <a:lnTo>
                        <a:pt x="74" y="96"/>
                      </a:lnTo>
                      <a:lnTo>
                        <a:pt x="66" y="110"/>
                      </a:lnTo>
                      <a:lnTo>
                        <a:pt x="60" y="120"/>
                      </a:lnTo>
                      <a:lnTo>
                        <a:pt x="52" y="128"/>
                      </a:lnTo>
                      <a:lnTo>
                        <a:pt x="46" y="132"/>
                      </a:lnTo>
                      <a:lnTo>
                        <a:pt x="46" y="132"/>
                      </a:lnTo>
                      <a:lnTo>
                        <a:pt x="36" y="154"/>
                      </a:lnTo>
                      <a:lnTo>
                        <a:pt x="36" y="156"/>
                      </a:lnTo>
                      <a:lnTo>
                        <a:pt x="36" y="156"/>
                      </a:lnTo>
                      <a:lnTo>
                        <a:pt x="30" y="170"/>
                      </a:lnTo>
                      <a:lnTo>
                        <a:pt x="28" y="184"/>
                      </a:lnTo>
                      <a:lnTo>
                        <a:pt x="28" y="184"/>
                      </a:lnTo>
                      <a:lnTo>
                        <a:pt x="28" y="188"/>
                      </a:lnTo>
                      <a:lnTo>
                        <a:pt x="26" y="192"/>
                      </a:lnTo>
                      <a:lnTo>
                        <a:pt x="26" y="192"/>
                      </a:lnTo>
                      <a:lnTo>
                        <a:pt x="24" y="194"/>
                      </a:lnTo>
                      <a:lnTo>
                        <a:pt x="22" y="196"/>
                      </a:lnTo>
                      <a:lnTo>
                        <a:pt x="22" y="196"/>
                      </a:lnTo>
                      <a:lnTo>
                        <a:pt x="18" y="198"/>
                      </a:lnTo>
                      <a:lnTo>
                        <a:pt x="12" y="198"/>
                      </a:lnTo>
                      <a:lnTo>
                        <a:pt x="4" y="198"/>
                      </a:lnTo>
                      <a:lnTo>
                        <a:pt x="4" y="198"/>
                      </a:lnTo>
                      <a:lnTo>
                        <a:pt x="4" y="206"/>
                      </a:lnTo>
                      <a:lnTo>
                        <a:pt x="0" y="214"/>
                      </a:lnTo>
                      <a:lnTo>
                        <a:pt x="4" y="222"/>
                      </a:lnTo>
                      <a:lnTo>
                        <a:pt x="4" y="222"/>
                      </a:lnTo>
                      <a:lnTo>
                        <a:pt x="18" y="242"/>
                      </a:lnTo>
                      <a:lnTo>
                        <a:pt x="22" y="248"/>
                      </a:lnTo>
                      <a:lnTo>
                        <a:pt x="22" y="252"/>
                      </a:lnTo>
                      <a:lnTo>
                        <a:pt x="22" y="252"/>
                      </a:lnTo>
                      <a:lnTo>
                        <a:pt x="22" y="258"/>
                      </a:lnTo>
                      <a:lnTo>
                        <a:pt x="20" y="270"/>
                      </a:lnTo>
                      <a:lnTo>
                        <a:pt x="8" y="300"/>
                      </a:lnTo>
                      <a:lnTo>
                        <a:pt x="8" y="300"/>
                      </a:lnTo>
                      <a:lnTo>
                        <a:pt x="22" y="326"/>
                      </a:lnTo>
                      <a:lnTo>
                        <a:pt x="46" y="366"/>
                      </a:lnTo>
                      <a:lnTo>
                        <a:pt x="46" y="366"/>
                      </a:lnTo>
                      <a:lnTo>
                        <a:pt x="46" y="366"/>
                      </a:lnTo>
                      <a:lnTo>
                        <a:pt x="56" y="384"/>
                      </a:lnTo>
                      <a:lnTo>
                        <a:pt x="66" y="404"/>
                      </a:lnTo>
                      <a:lnTo>
                        <a:pt x="72" y="422"/>
                      </a:lnTo>
                      <a:lnTo>
                        <a:pt x="78" y="442"/>
                      </a:lnTo>
                      <a:lnTo>
                        <a:pt x="84" y="462"/>
                      </a:lnTo>
                      <a:lnTo>
                        <a:pt x="86" y="484"/>
                      </a:lnTo>
                      <a:lnTo>
                        <a:pt x="88" y="504"/>
                      </a:lnTo>
                      <a:lnTo>
                        <a:pt x="90" y="526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4" y="544"/>
                      </a:lnTo>
                      <a:lnTo>
                        <a:pt x="74" y="572"/>
                      </a:lnTo>
                      <a:lnTo>
                        <a:pt x="74" y="572"/>
                      </a:lnTo>
                      <a:lnTo>
                        <a:pt x="64" y="590"/>
                      </a:lnTo>
                      <a:lnTo>
                        <a:pt x="60" y="604"/>
                      </a:lnTo>
                      <a:lnTo>
                        <a:pt x="60" y="604"/>
                      </a:lnTo>
                      <a:lnTo>
                        <a:pt x="62" y="606"/>
                      </a:lnTo>
                      <a:lnTo>
                        <a:pt x="68" y="612"/>
                      </a:lnTo>
                      <a:lnTo>
                        <a:pt x="88" y="630"/>
                      </a:lnTo>
                      <a:lnTo>
                        <a:pt x="88" y="630"/>
                      </a:lnTo>
                      <a:lnTo>
                        <a:pt x="90" y="632"/>
                      </a:lnTo>
                      <a:lnTo>
                        <a:pt x="92" y="634"/>
                      </a:lnTo>
                      <a:lnTo>
                        <a:pt x="92" y="634"/>
                      </a:lnTo>
                      <a:lnTo>
                        <a:pt x="92" y="640"/>
                      </a:lnTo>
                      <a:lnTo>
                        <a:pt x="92" y="640"/>
                      </a:lnTo>
                      <a:lnTo>
                        <a:pt x="92" y="644"/>
                      </a:lnTo>
                      <a:lnTo>
                        <a:pt x="92" y="646"/>
                      </a:lnTo>
                      <a:lnTo>
                        <a:pt x="86" y="656"/>
                      </a:lnTo>
                      <a:lnTo>
                        <a:pt x="74" y="666"/>
                      </a:lnTo>
                      <a:lnTo>
                        <a:pt x="60" y="676"/>
                      </a:lnTo>
                      <a:lnTo>
                        <a:pt x="60" y="676"/>
                      </a:lnTo>
                      <a:lnTo>
                        <a:pt x="46" y="686"/>
                      </a:lnTo>
                      <a:lnTo>
                        <a:pt x="40" y="690"/>
                      </a:lnTo>
                      <a:lnTo>
                        <a:pt x="40" y="690"/>
                      </a:lnTo>
                      <a:lnTo>
                        <a:pt x="42" y="696"/>
                      </a:lnTo>
                      <a:lnTo>
                        <a:pt x="46" y="702"/>
                      </a:lnTo>
                      <a:lnTo>
                        <a:pt x="52" y="706"/>
                      </a:lnTo>
                      <a:lnTo>
                        <a:pt x="60" y="712"/>
                      </a:lnTo>
                      <a:lnTo>
                        <a:pt x="60" y="712"/>
                      </a:lnTo>
                      <a:lnTo>
                        <a:pt x="80" y="724"/>
                      </a:lnTo>
                      <a:lnTo>
                        <a:pt x="96" y="738"/>
                      </a:lnTo>
                      <a:lnTo>
                        <a:pt x="108" y="754"/>
                      </a:lnTo>
                      <a:lnTo>
                        <a:pt x="118" y="770"/>
                      </a:lnTo>
                      <a:lnTo>
                        <a:pt x="118" y="770"/>
                      </a:lnTo>
                      <a:lnTo>
                        <a:pt x="138" y="804"/>
                      </a:lnTo>
                      <a:lnTo>
                        <a:pt x="154" y="832"/>
                      </a:lnTo>
                      <a:lnTo>
                        <a:pt x="166" y="852"/>
                      </a:lnTo>
                      <a:lnTo>
                        <a:pt x="178" y="864"/>
                      </a:lnTo>
                      <a:lnTo>
                        <a:pt x="178" y="864"/>
                      </a:lnTo>
                      <a:lnTo>
                        <a:pt x="204" y="832"/>
                      </a:lnTo>
                      <a:lnTo>
                        <a:pt x="204" y="832"/>
                      </a:lnTo>
                      <a:lnTo>
                        <a:pt x="224" y="818"/>
                      </a:lnTo>
                      <a:lnTo>
                        <a:pt x="246" y="808"/>
                      </a:lnTo>
                      <a:lnTo>
                        <a:pt x="268" y="802"/>
                      </a:lnTo>
                      <a:lnTo>
                        <a:pt x="294" y="800"/>
                      </a:lnTo>
                      <a:lnTo>
                        <a:pt x="294" y="800"/>
                      </a:lnTo>
                      <a:lnTo>
                        <a:pt x="304" y="802"/>
                      </a:lnTo>
                      <a:lnTo>
                        <a:pt x="324" y="808"/>
                      </a:lnTo>
                      <a:lnTo>
                        <a:pt x="398" y="832"/>
                      </a:lnTo>
                      <a:lnTo>
                        <a:pt x="398" y="832"/>
                      </a:lnTo>
                      <a:lnTo>
                        <a:pt x="474" y="830"/>
                      </a:lnTo>
                      <a:lnTo>
                        <a:pt x="602" y="824"/>
                      </a:lnTo>
                      <a:lnTo>
                        <a:pt x="602" y="824"/>
                      </a:lnTo>
                      <a:lnTo>
                        <a:pt x="622" y="820"/>
                      </a:lnTo>
                      <a:lnTo>
                        <a:pt x="660" y="808"/>
                      </a:lnTo>
                      <a:lnTo>
                        <a:pt x="660" y="808"/>
                      </a:lnTo>
                      <a:lnTo>
                        <a:pt x="678" y="802"/>
                      </a:lnTo>
                      <a:lnTo>
                        <a:pt x="696" y="796"/>
                      </a:lnTo>
                      <a:lnTo>
                        <a:pt x="730" y="790"/>
                      </a:lnTo>
                      <a:lnTo>
                        <a:pt x="730" y="790"/>
                      </a:lnTo>
                      <a:lnTo>
                        <a:pt x="730" y="788"/>
                      </a:lnTo>
                      <a:lnTo>
                        <a:pt x="730" y="788"/>
                      </a:lnTo>
                      <a:lnTo>
                        <a:pt x="730" y="784"/>
                      </a:lnTo>
                      <a:lnTo>
                        <a:pt x="732" y="780"/>
                      </a:lnTo>
                      <a:lnTo>
                        <a:pt x="732" y="780"/>
                      </a:lnTo>
                      <a:lnTo>
                        <a:pt x="734" y="778"/>
                      </a:lnTo>
                      <a:lnTo>
                        <a:pt x="736" y="776"/>
                      </a:lnTo>
                      <a:lnTo>
                        <a:pt x="736" y="776"/>
                      </a:lnTo>
                      <a:lnTo>
                        <a:pt x="736" y="776"/>
                      </a:lnTo>
                      <a:lnTo>
                        <a:pt x="740" y="734"/>
                      </a:lnTo>
                      <a:lnTo>
                        <a:pt x="740" y="734"/>
                      </a:lnTo>
                      <a:lnTo>
                        <a:pt x="738" y="722"/>
                      </a:lnTo>
                      <a:lnTo>
                        <a:pt x="738" y="7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18">
                  <a:extLst>
                    <a:ext uri="{FF2B5EF4-FFF2-40B4-BE49-F238E27FC236}">
                      <a16:creationId xmlns:a16="http://schemas.microsoft.com/office/drawing/2014/main" id="{28BF67E2-3232-4E54-AE49-B6CA6825D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" y="1296"/>
                  <a:ext cx="534" cy="684"/>
                </a:xfrm>
                <a:custGeom>
                  <a:avLst/>
                  <a:gdLst>
                    <a:gd name="T0" fmla="*/ 4 w 534"/>
                    <a:gd name="T1" fmla="*/ 326 h 684"/>
                    <a:gd name="T2" fmla="*/ 24 w 534"/>
                    <a:gd name="T3" fmla="*/ 358 h 684"/>
                    <a:gd name="T4" fmla="*/ 34 w 534"/>
                    <a:gd name="T5" fmla="*/ 386 h 684"/>
                    <a:gd name="T6" fmla="*/ 44 w 534"/>
                    <a:gd name="T7" fmla="*/ 424 h 684"/>
                    <a:gd name="T8" fmla="*/ 76 w 534"/>
                    <a:gd name="T9" fmla="*/ 472 h 684"/>
                    <a:gd name="T10" fmla="*/ 110 w 534"/>
                    <a:gd name="T11" fmla="*/ 534 h 684"/>
                    <a:gd name="T12" fmla="*/ 122 w 534"/>
                    <a:gd name="T13" fmla="*/ 578 h 684"/>
                    <a:gd name="T14" fmla="*/ 118 w 534"/>
                    <a:gd name="T15" fmla="*/ 656 h 684"/>
                    <a:gd name="T16" fmla="*/ 140 w 534"/>
                    <a:gd name="T17" fmla="*/ 644 h 684"/>
                    <a:gd name="T18" fmla="*/ 164 w 534"/>
                    <a:gd name="T19" fmla="*/ 642 h 684"/>
                    <a:gd name="T20" fmla="*/ 218 w 534"/>
                    <a:gd name="T21" fmla="*/ 660 h 684"/>
                    <a:gd name="T22" fmla="*/ 240 w 534"/>
                    <a:gd name="T23" fmla="*/ 672 h 684"/>
                    <a:gd name="T24" fmla="*/ 328 w 534"/>
                    <a:gd name="T25" fmla="*/ 632 h 684"/>
                    <a:gd name="T26" fmla="*/ 326 w 534"/>
                    <a:gd name="T27" fmla="*/ 628 h 684"/>
                    <a:gd name="T28" fmla="*/ 322 w 534"/>
                    <a:gd name="T29" fmla="*/ 628 h 684"/>
                    <a:gd name="T30" fmla="*/ 320 w 534"/>
                    <a:gd name="T31" fmla="*/ 558 h 684"/>
                    <a:gd name="T32" fmla="*/ 332 w 534"/>
                    <a:gd name="T33" fmla="*/ 526 h 684"/>
                    <a:gd name="T34" fmla="*/ 356 w 534"/>
                    <a:gd name="T35" fmla="*/ 506 h 684"/>
                    <a:gd name="T36" fmla="*/ 380 w 534"/>
                    <a:gd name="T37" fmla="*/ 496 h 684"/>
                    <a:gd name="T38" fmla="*/ 408 w 534"/>
                    <a:gd name="T39" fmla="*/ 474 h 684"/>
                    <a:gd name="T40" fmla="*/ 426 w 534"/>
                    <a:gd name="T41" fmla="*/ 440 h 684"/>
                    <a:gd name="T42" fmla="*/ 428 w 534"/>
                    <a:gd name="T43" fmla="*/ 400 h 684"/>
                    <a:gd name="T44" fmla="*/ 460 w 534"/>
                    <a:gd name="T45" fmla="*/ 384 h 684"/>
                    <a:gd name="T46" fmla="*/ 496 w 534"/>
                    <a:gd name="T47" fmla="*/ 354 h 684"/>
                    <a:gd name="T48" fmla="*/ 502 w 534"/>
                    <a:gd name="T49" fmla="*/ 342 h 684"/>
                    <a:gd name="T50" fmla="*/ 474 w 534"/>
                    <a:gd name="T51" fmla="*/ 276 h 684"/>
                    <a:gd name="T52" fmla="*/ 478 w 534"/>
                    <a:gd name="T53" fmla="*/ 252 h 684"/>
                    <a:gd name="T54" fmla="*/ 498 w 534"/>
                    <a:gd name="T55" fmla="*/ 226 h 684"/>
                    <a:gd name="T56" fmla="*/ 534 w 534"/>
                    <a:gd name="T57" fmla="*/ 208 h 684"/>
                    <a:gd name="T58" fmla="*/ 512 w 534"/>
                    <a:gd name="T59" fmla="*/ 184 h 684"/>
                    <a:gd name="T60" fmla="*/ 484 w 534"/>
                    <a:gd name="T61" fmla="*/ 162 h 684"/>
                    <a:gd name="T62" fmla="*/ 478 w 534"/>
                    <a:gd name="T63" fmla="*/ 138 h 684"/>
                    <a:gd name="T64" fmla="*/ 496 w 534"/>
                    <a:gd name="T65" fmla="*/ 92 h 684"/>
                    <a:gd name="T66" fmla="*/ 502 w 534"/>
                    <a:gd name="T67" fmla="*/ 56 h 684"/>
                    <a:gd name="T68" fmla="*/ 492 w 534"/>
                    <a:gd name="T69" fmla="*/ 32 h 684"/>
                    <a:gd name="T70" fmla="*/ 458 w 534"/>
                    <a:gd name="T71" fmla="*/ 14 h 684"/>
                    <a:gd name="T72" fmla="*/ 424 w 534"/>
                    <a:gd name="T73" fmla="*/ 6 h 684"/>
                    <a:gd name="T74" fmla="*/ 404 w 534"/>
                    <a:gd name="T75" fmla="*/ 0 h 684"/>
                    <a:gd name="T76" fmla="*/ 306 w 534"/>
                    <a:gd name="T77" fmla="*/ 64 h 684"/>
                    <a:gd name="T78" fmla="*/ 290 w 534"/>
                    <a:gd name="T79" fmla="*/ 68 h 684"/>
                    <a:gd name="T80" fmla="*/ 252 w 534"/>
                    <a:gd name="T81" fmla="*/ 50 h 684"/>
                    <a:gd name="T82" fmla="*/ 232 w 534"/>
                    <a:gd name="T83" fmla="*/ 34 h 684"/>
                    <a:gd name="T84" fmla="*/ 194 w 534"/>
                    <a:gd name="T85" fmla="*/ 8 h 684"/>
                    <a:gd name="T86" fmla="*/ 60 w 534"/>
                    <a:gd name="T87" fmla="*/ 108 h 684"/>
                    <a:gd name="T88" fmla="*/ 72 w 534"/>
                    <a:gd name="T89" fmla="*/ 138 h 684"/>
                    <a:gd name="T90" fmla="*/ 70 w 534"/>
                    <a:gd name="T91" fmla="*/ 168 h 684"/>
                    <a:gd name="T92" fmla="*/ 62 w 534"/>
                    <a:gd name="T93" fmla="*/ 192 h 684"/>
                    <a:gd name="T94" fmla="*/ 60 w 534"/>
                    <a:gd name="T95" fmla="*/ 200 h 684"/>
                    <a:gd name="T96" fmla="*/ 56 w 534"/>
                    <a:gd name="T97" fmla="*/ 234 h 684"/>
                    <a:gd name="T98" fmla="*/ 46 w 534"/>
                    <a:gd name="T99" fmla="*/ 260 h 684"/>
                    <a:gd name="T100" fmla="*/ 20 w 534"/>
                    <a:gd name="T101" fmla="*/ 286 h 684"/>
                    <a:gd name="T102" fmla="*/ 0 w 534"/>
                    <a:gd name="T103" fmla="*/ 308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34" h="684">
                      <a:moveTo>
                        <a:pt x="0" y="316"/>
                      </a:moveTo>
                      <a:lnTo>
                        <a:pt x="0" y="316"/>
                      </a:lnTo>
                      <a:lnTo>
                        <a:pt x="4" y="326"/>
                      </a:lnTo>
                      <a:lnTo>
                        <a:pt x="14" y="342"/>
                      </a:lnTo>
                      <a:lnTo>
                        <a:pt x="14" y="342"/>
                      </a:lnTo>
                      <a:lnTo>
                        <a:pt x="24" y="358"/>
                      </a:lnTo>
                      <a:lnTo>
                        <a:pt x="30" y="370"/>
                      </a:lnTo>
                      <a:lnTo>
                        <a:pt x="34" y="380"/>
                      </a:lnTo>
                      <a:lnTo>
                        <a:pt x="34" y="386"/>
                      </a:lnTo>
                      <a:lnTo>
                        <a:pt x="34" y="386"/>
                      </a:lnTo>
                      <a:lnTo>
                        <a:pt x="36" y="404"/>
                      </a:lnTo>
                      <a:lnTo>
                        <a:pt x="44" y="424"/>
                      </a:lnTo>
                      <a:lnTo>
                        <a:pt x="58" y="448"/>
                      </a:lnTo>
                      <a:lnTo>
                        <a:pt x="76" y="472"/>
                      </a:lnTo>
                      <a:lnTo>
                        <a:pt x="76" y="472"/>
                      </a:lnTo>
                      <a:lnTo>
                        <a:pt x="96" y="504"/>
                      </a:lnTo>
                      <a:lnTo>
                        <a:pt x="104" y="518"/>
                      </a:lnTo>
                      <a:lnTo>
                        <a:pt x="110" y="534"/>
                      </a:lnTo>
                      <a:lnTo>
                        <a:pt x="116" y="548"/>
                      </a:lnTo>
                      <a:lnTo>
                        <a:pt x="120" y="564"/>
                      </a:lnTo>
                      <a:lnTo>
                        <a:pt x="122" y="578"/>
                      </a:lnTo>
                      <a:lnTo>
                        <a:pt x="122" y="592"/>
                      </a:lnTo>
                      <a:lnTo>
                        <a:pt x="122" y="592"/>
                      </a:lnTo>
                      <a:lnTo>
                        <a:pt x="118" y="656"/>
                      </a:lnTo>
                      <a:lnTo>
                        <a:pt x="118" y="656"/>
                      </a:lnTo>
                      <a:lnTo>
                        <a:pt x="128" y="650"/>
                      </a:lnTo>
                      <a:lnTo>
                        <a:pt x="140" y="644"/>
                      </a:lnTo>
                      <a:lnTo>
                        <a:pt x="152" y="642"/>
                      </a:lnTo>
                      <a:lnTo>
                        <a:pt x="164" y="642"/>
                      </a:lnTo>
                      <a:lnTo>
                        <a:pt x="164" y="642"/>
                      </a:lnTo>
                      <a:lnTo>
                        <a:pt x="174" y="642"/>
                      </a:lnTo>
                      <a:lnTo>
                        <a:pt x="186" y="646"/>
                      </a:lnTo>
                      <a:lnTo>
                        <a:pt x="218" y="660"/>
                      </a:lnTo>
                      <a:lnTo>
                        <a:pt x="218" y="662"/>
                      </a:lnTo>
                      <a:lnTo>
                        <a:pt x="218" y="662"/>
                      </a:lnTo>
                      <a:lnTo>
                        <a:pt x="240" y="672"/>
                      </a:lnTo>
                      <a:lnTo>
                        <a:pt x="256" y="684"/>
                      </a:lnTo>
                      <a:lnTo>
                        <a:pt x="256" y="684"/>
                      </a:lnTo>
                      <a:lnTo>
                        <a:pt x="328" y="632"/>
                      </a:lnTo>
                      <a:lnTo>
                        <a:pt x="328" y="632"/>
                      </a:lnTo>
                      <a:lnTo>
                        <a:pt x="326" y="628"/>
                      </a:lnTo>
                      <a:lnTo>
                        <a:pt x="326" y="628"/>
                      </a:lnTo>
                      <a:lnTo>
                        <a:pt x="324" y="628"/>
                      </a:lnTo>
                      <a:lnTo>
                        <a:pt x="322" y="628"/>
                      </a:lnTo>
                      <a:lnTo>
                        <a:pt x="322" y="628"/>
                      </a:lnTo>
                      <a:lnTo>
                        <a:pt x="318" y="570"/>
                      </a:lnTo>
                      <a:lnTo>
                        <a:pt x="318" y="570"/>
                      </a:lnTo>
                      <a:lnTo>
                        <a:pt x="320" y="558"/>
                      </a:lnTo>
                      <a:lnTo>
                        <a:pt x="322" y="546"/>
                      </a:lnTo>
                      <a:lnTo>
                        <a:pt x="326" y="536"/>
                      </a:lnTo>
                      <a:lnTo>
                        <a:pt x="332" y="526"/>
                      </a:lnTo>
                      <a:lnTo>
                        <a:pt x="338" y="518"/>
                      </a:lnTo>
                      <a:lnTo>
                        <a:pt x="346" y="512"/>
                      </a:lnTo>
                      <a:lnTo>
                        <a:pt x="356" y="506"/>
                      </a:lnTo>
                      <a:lnTo>
                        <a:pt x="368" y="500"/>
                      </a:lnTo>
                      <a:lnTo>
                        <a:pt x="368" y="500"/>
                      </a:lnTo>
                      <a:lnTo>
                        <a:pt x="380" y="496"/>
                      </a:lnTo>
                      <a:lnTo>
                        <a:pt x="390" y="490"/>
                      </a:lnTo>
                      <a:lnTo>
                        <a:pt x="400" y="482"/>
                      </a:lnTo>
                      <a:lnTo>
                        <a:pt x="408" y="474"/>
                      </a:lnTo>
                      <a:lnTo>
                        <a:pt x="416" y="464"/>
                      </a:lnTo>
                      <a:lnTo>
                        <a:pt x="422" y="454"/>
                      </a:lnTo>
                      <a:lnTo>
                        <a:pt x="426" y="440"/>
                      </a:lnTo>
                      <a:lnTo>
                        <a:pt x="428" y="428"/>
                      </a:lnTo>
                      <a:lnTo>
                        <a:pt x="428" y="400"/>
                      </a:lnTo>
                      <a:lnTo>
                        <a:pt x="428" y="400"/>
                      </a:lnTo>
                      <a:lnTo>
                        <a:pt x="438" y="398"/>
                      </a:lnTo>
                      <a:lnTo>
                        <a:pt x="448" y="392"/>
                      </a:lnTo>
                      <a:lnTo>
                        <a:pt x="460" y="384"/>
                      </a:lnTo>
                      <a:lnTo>
                        <a:pt x="474" y="374"/>
                      </a:lnTo>
                      <a:lnTo>
                        <a:pt x="474" y="374"/>
                      </a:lnTo>
                      <a:lnTo>
                        <a:pt x="496" y="354"/>
                      </a:lnTo>
                      <a:lnTo>
                        <a:pt x="500" y="348"/>
                      </a:lnTo>
                      <a:lnTo>
                        <a:pt x="502" y="342"/>
                      </a:lnTo>
                      <a:lnTo>
                        <a:pt x="502" y="342"/>
                      </a:lnTo>
                      <a:lnTo>
                        <a:pt x="480" y="296"/>
                      </a:lnTo>
                      <a:lnTo>
                        <a:pt x="476" y="282"/>
                      </a:lnTo>
                      <a:lnTo>
                        <a:pt x="474" y="276"/>
                      </a:lnTo>
                      <a:lnTo>
                        <a:pt x="474" y="276"/>
                      </a:lnTo>
                      <a:lnTo>
                        <a:pt x="474" y="264"/>
                      </a:lnTo>
                      <a:lnTo>
                        <a:pt x="478" y="252"/>
                      </a:lnTo>
                      <a:lnTo>
                        <a:pt x="482" y="242"/>
                      </a:lnTo>
                      <a:lnTo>
                        <a:pt x="488" y="234"/>
                      </a:lnTo>
                      <a:lnTo>
                        <a:pt x="498" y="226"/>
                      </a:lnTo>
                      <a:lnTo>
                        <a:pt x="508" y="220"/>
                      </a:lnTo>
                      <a:lnTo>
                        <a:pt x="520" y="214"/>
                      </a:lnTo>
                      <a:lnTo>
                        <a:pt x="534" y="208"/>
                      </a:lnTo>
                      <a:lnTo>
                        <a:pt x="534" y="208"/>
                      </a:lnTo>
                      <a:lnTo>
                        <a:pt x="524" y="196"/>
                      </a:lnTo>
                      <a:lnTo>
                        <a:pt x="512" y="184"/>
                      </a:lnTo>
                      <a:lnTo>
                        <a:pt x="490" y="166"/>
                      </a:lnTo>
                      <a:lnTo>
                        <a:pt x="490" y="166"/>
                      </a:lnTo>
                      <a:lnTo>
                        <a:pt x="484" y="162"/>
                      </a:lnTo>
                      <a:lnTo>
                        <a:pt x="480" y="156"/>
                      </a:lnTo>
                      <a:lnTo>
                        <a:pt x="478" y="148"/>
                      </a:lnTo>
                      <a:lnTo>
                        <a:pt x="478" y="138"/>
                      </a:lnTo>
                      <a:lnTo>
                        <a:pt x="478" y="138"/>
                      </a:lnTo>
                      <a:lnTo>
                        <a:pt x="488" y="114"/>
                      </a:lnTo>
                      <a:lnTo>
                        <a:pt x="496" y="92"/>
                      </a:lnTo>
                      <a:lnTo>
                        <a:pt x="500" y="72"/>
                      </a:lnTo>
                      <a:lnTo>
                        <a:pt x="502" y="56"/>
                      </a:lnTo>
                      <a:lnTo>
                        <a:pt x="502" y="56"/>
                      </a:lnTo>
                      <a:lnTo>
                        <a:pt x="500" y="48"/>
                      </a:lnTo>
                      <a:lnTo>
                        <a:pt x="498" y="40"/>
                      </a:lnTo>
                      <a:lnTo>
                        <a:pt x="492" y="32"/>
                      </a:lnTo>
                      <a:lnTo>
                        <a:pt x="482" y="26"/>
                      </a:lnTo>
                      <a:lnTo>
                        <a:pt x="472" y="20"/>
                      </a:lnTo>
                      <a:lnTo>
                        <a:pt x="458" y="14"/>
                      </a:lnTo>
                      <a:lnTo>
                        <a:pt x="442" y="10"/>
                      </a:lnTo>
                      <a:lnTo>
                        <a:pt x="424" y="6"/>
                      </a:lnTo>
                      <a:lnTo>
                        <a:pt x="424" y="6"/>
                      </a:lnTo>
                      <a:lnTo>
                        <a:pt x="412" y="4"/>
                      </a:lnTo>
                      <a:lnTo>
                        <a:pt x="404" y="0"/>
                      </a:lnTo>
                      <a:lnTo>
                        <a:pt x="404" y="0"/>
                      </a:lnTo>
                      <a:lnTo>
                        <a:pt x="362" y="30"/>
                      </a:lnTo>
                      <a:lnTo>
                        <a:pt x="330" y="52"/>
                      </a:lnTo>
                      <a:lnTo>
                        <a:pt x="306" y="64"/>
                      </a:lnTo>
                      <a:lnTo>
                        <a:pt x="296" y="68"/>
                      </a:lnTo>
                      <a:lnTo>
                        <a:pt x="290" y="68"/>
                      </a:lnTo>
                      <a:lnTo>
                        <a:pt x="290" y="68"/>
                      </a:lnTo>
                      <a:lnTo>
                        <a:pt x="282" y="66"/>
                      </a:lnTo>
                      <a:lnTo>
                        <a:pt x="268" y="60"/>
                      </a:lnTo>
                      <a:lnTo>
                        <a:pt x="252" y="50"/>
                      </a:lnTo>
                      <a:lnTo>
                        <a:pt x="232" y="36"/>
                      </a:lnTo>
                      <a:lnTo>
                        <a:pt x="232" y="34"/>
                      </a:lnTo>
                      <a:lnTo>
                        <a:pt x="232" y="34"/>
                      </a:lnTo>
                      <a:lnTo>
                        <a:pt x="210" y="16"/>
                      </a:lnTo>
                      <a:lnTo>
                        <a:pt x="202" y="12"/>
                      </a:lnTo>
                      <a:lnTo>
                        <a:pt x="194" y="8"/>
                      </a:lnTo>
                      <a:lnTo>
                        <a:pt x="56" y="94"/>
                      </a:lnTo>
                      <a:lnTo>
                        <a:pt x="56" y="94"/>
                      </a:lnTo>
                      <a:lnTo>
                        <a:pt x="60" y="108"/>
                      </a:lnTo>
                      <a:lnTo>
                        <a:pt x="60" y="108"/>
                      </a:lnTo>
                      <a:lnTo>
                        <a:pt x="70" y="130"/>
                      </a:lnTo>
                      <a:lnTo>
                        <a:pt x="72" y="138"/>
                      </a:lnTo>
                      <a:lnTo>
                        <a:pt x="72" y="146"/>
                      </a:lnTo>
                      <a:lnTo>
                        <a:pt x="72" y="146"/>
                      </a:lnTo>
                      <a:lnTo>
                        <a:pt x="70" y="168"/>
                      </a:lnTo>
                      <a:lnTo>
                        <a:pt x="64" y="188"/>
                      </a:lnTo>
                      <a:lnTo>
                        <a:pt x="64" y="188"/>
                      </a:lnTo>
                      <a:lnTo>
                        <a:pt x="62" y="192"/>
                      </a:lnTo>
                      <a:lnTo>
                        <a:pt x="60" y="198"/>
                      </a:lnTo>
                      <a:lnTo>
                        <a:pt x="60" y="200"/>
                      </a:lnTo>
                      <a:lnTo>
                        <a:pt x="60" y="200"/>
                      </a:lnTo>
                      <a:lnTo>
                        <a:pt x="58" y="214"/>
                      </a:lnTo>
                      <a:lnTo>
                        <a:pt x="56" y="234"/>
                      </a:lnTo>
                      <a:lnTo>
                        <a:pt x="56" y="234"/>
                      </a:lnTo>
                      <a:lnTo>
                        <a:pt x="56" y="234"/>
                      </a:lnTo>
                      <a:lnTo>
                        <a:pt x="52" y="248"/>
                      </a:lnTo>
                      <a:lnTo>
                        <a:pt x="46" y="260"/>
                      </a:lnTo>
                      <a:lnTo>
                        <a:pt x="34" y="274"/>
                      </a:lnTo>
                      <a:lnTo>
                        <a:pt x="20" y="286"/>
                      </a:lnTo>
                      <a:lnTo>
                        <a:pt x="20" y="286"/>
                      </a:lnTo>
                      <a:lnTo>
                        <a:pt x="12" y="294"/>
                      </a:lnTo>
                      <a:lnTo>
                        <a:pt x="4" y="302"/>
                      </a:lnTo>
                      <a:lnTo>
                        <a:pt x="0" y="308"/>
                      </a:lnTo>
                      <a:lnTo>
                        <a:pt x="0" y="316"/>
                      </a:lnTo>
                      <a:lnTo>
                        <a:pt x="0" y="3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19">
                  <a:extLst>
                    <a:ext uri="{FF2B5EF4-FFF2-40B4-BE49-F238E27FC236}">
                      <a16:creationId xmlns:a16="http://schemas.microsoft.com/office/drawing/2014/main" id="{CEE32794-3888-4AD5-A7BE-C3F4907F95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4" y="1804"/>
                  <a:ext cx="724" cy="852"/>
                </a:xfrm>
                <a:custGeom>
                  <a:avLst/>
                  <a:gdLst>
                    <a:gd name="T0" fmla="*/ 592 w 724"/>
                    <a:gd name="T1" fmla="*/ 4 h 852"/>
                    <a:gd name="T2" fmla="*/ 564 w 724"/>
                    <a:gd name="T3" fmla="*/ 28 h 852"/>
                    <a:gd name="T4" fmla="*/ 536 w 724"/>
                    <a:gd name="T5" fmla="*/ 32 h 852"/>
                    <a:gd name="T6" fmla="*/ 436 w 724"/>
                    <a:gd name="T7" fmla="*/ 80 h 852"/>
                    <a:gd name="T8" fmla="*/ 364 w 724"/>
                    <a:gd name="T9" fmla="*/ 126 h 852"/>
                    <a:gd name="T10" fmla="*/ 336 w 724"/>
                    <a:gd name="T11" fmla="*/ 146 h 852"/>
                    <a:gd name="T12" fmla="*/ 290 w 724"/>
                    <a:gd name="T13" fmla="*/ 166 h 852"/>
                    <a:gd name="T14" fmla="*/ 238 w 724"/>
                    <a:gd name="T15" fmla="*/ 176 h 852"/>
                    <a:gd name="T16" fmla="*/ 202 w 724"/>
                    <a:gd name="T17" fmla="*/ 202 h 852"/>
                    <a:gd name="T18" fmla="*/ 158 w 724"/>
                    <a:gd name="T19" fmla="*/ 222 h 852"/>
                    <a:gd name="T20" fmla="*/ 46 w 724"/>
                    <a:gd name="T21" fmla="*/ 272 h 852"/>
                    <a:gd name="T22" fmla="*/ 20 w 724"/>
                    <a:gd name="T23" fmla="*/ 328 h 852"/>
                    <a:gd name="T24" fmla="*/ 36 w 724"/>
                    <a:gd name="T25" fmla="*/ 368 h 852"/>
                    <a:gd name="T26" fmla="*/ 34 w 724"/>
                    <a:gd name="T27" fmla="*/ 432 h 852"/>
                    <a:gd name="T28" fmla="*/ 12 w 724"/>
                    <a:gd name="T29" fmla="*/ 500 h 852"/>
                    <a:gd name="T30" fmla="*/ 64 w 724"/>
                    <a:gd name="T31" fmla="*/ 540 h 852"/>
                    <a:gd name="T32" fmla="*/ 78 w 724"/>
                    <a:gd name="T33" fmla="*/ 548 h 852"/>
                    <a:gd name="T34" fmla="*/ 112 w 724"/>
                    <a:gd name="T35" fmla="*/ 582 h 852"/>
                    <a:gd name="T36" fmla="*/ 118 w 724"/>
                    <a:gd name="T37" fmla="*/ 620 h 852"/>
                    <a:gd name="T38" fmla="*/ 86 w 724"/>
                    <a:gd name="T39" fmla="*/ 678 h 852"/>
                    <a:gd name="T40" fmla="*/ 62 w 724"/>
                    <a:gd name="T41" fmla="*/ 696 h 852"/>
                    <a:gd name="T42" fmla="*/ 84 w 724"/>
                    <a:gd name="T43" fmla="*/ 748 h 852"/>
                    <a:gd name="T44" fmla="*/ 112 w 724"/>
                    <a:gd name="T45" fmla="*/ 764 h 852"/>
                    <a:gd name="T46" fmla="*/ 174 w 724"/>
                    <a:gd name="T47" fmla="*/ 768 h 852"/>
                    <a:gd name="T48" fmla="*/ 194 w 724"/>
                    <a:gd name="T49" fmla="*/ 788 h 852"/>
                    <a:gd name="T50" fmla="*/ 212 w 724"/>
                    <a:gd name="T51" fmla="*/ 810 h 852"/>
                    <a:gd name="T52" fmla="*/ 222 w 724"/>
                    <a:gd name="T53" fmla="*/ 814 h 852"/>
                    <a:gd name="T54" fmla="*/ 232 w 724"/>
                    <a:gd name="T55" fmla="*/ 820 h 852"/>
                    <a:gd name="T56" fmla="*/ 292 w 724"/>
                    <a:gd name="T57" fmla="*/ 836 h 852"/>
                    <a:gd name="T58" fmla="*/ 324 w 724"/>
                    <a:gd name="T59" fmla="*/ 852 h 852"/>
                    <a:gd name="T60" fmla="*/ 338 w 724"/>
                    <a:gd name="T61" fmla="*/ 830 h 852"/>
                    <a:gd name="T62" fmla="*/ 344 w 724"/>
                    <a:gd name="T63" fmla="*/ 790 h 852"/>
                    <a:gd name="T64" fmla="*/ 366 w 724"/>
                    <a:gd name="T65" fmla="*/ 772 h 852"/>
                    <a:gd name="T66" fmla="*/ 412 w 724"/>
                    <a:gd name="T67" fmla="*/ 738 h 852"/>
                    <a:gd name="T68" fmla="*/ 424 w 724"/>
                    <a:gd name="T69" fmla="*/ 696 h 852"/>
                    <a:gd name="T70" fmla="*/ 412 w 724"/>
                    <a:gd name="T71" fmla="*/ 640 h 852"/>
                    <a:gd name="T72" fmla="*/ 424 w 724"/>
                    <a:gd name="T73" fmla="*/ 608 h 852"/>
                    <a:gd name="T74" fmla="*/ 452 w 724"/>
                    <a:gd name="T75" fmla="*/ 572 h 852"/>
                    <a:gd name="T76" fmla="*/ 484 w 724"/>
                    <a:gd name="T77" fmla="*/ 546 h 852"/>
                    <a:gd name="T78" fmla="*/ 548 w 724"/>
                    <a:gd name="T79" fmla="*/ 474 h 852"/>
                    <a:gd name="T80" fmla="*/ 640 w 724"/>
                    <a:gd name="T81" fmla="*/ 500 h 852"/>
                    <a:gd name="T82" fmla="*/ 682 w 724"/>
                    <a:gd name="T83" fmla="*/ 494 h 852"/>
                    <a:gd name="T84" fmla="*/ 718 w 724"/>
                    <a:gd name="T85" fmla="*/ 476 h 852"/>
                    <a:gd name="T86" fmla="*/ 722 w 724"/>
                    <a:gd name="T87" fmla="*/ 422 h 852"/>
                    <a:gd name="T88" fmla="*/ 708 w 724"/>
                    <a:gd name="T89" fmla="*/ 296 h 852"/>
                    <a:gd name="T90" fmla="*/ 664 w 724"/>
                    <a:gd name="T91" fmla="*/ 208 h 852"/>
                    <a:gd name="T92" fmla="*/ 650 w 724"/>
                    <a:gd name="T93" fmla="*/ 146 h 852"/>
                    <a:gd name="T94" fmla="*/ 636 w 724"/>
                    <a:gd name="T95" fmla="*/ 134 h 852"/>
                    <a:gd name="T96" fmla="*/ 626 w 724"/>
                    <a:gd name="T97" fmla="*/ 106 h 852"/>
                    <a:gd name="T98" fmla="*/ 644 w 724"/>
                    <a:gd name="T99" fmla="*/ 86 h 852"/>
                    <a:gd name="T100" fmla="*/ 658 w 724"/>
                    <a:gd name="T101" fmla="*/ 54 h 852"/>
                    <a:gd name="T102" fmla="*/ 644 w 724"/>
                    <a:gd name="T103" fmla="*/ 20 h 852"/>
                    <a:gd name="T104" fmla="*/ 616 w 724"/>
                    <a:gd name="T105" fmla="*/ 0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24" h="852">
                      <a:moveTo>
                        <a:pt x="604" y="0"/>
                      </a:moveTo>
                      <a:lnTo>
                        <a:pt x="604" y="0"/>
                      </a:lnTo>
                      <a:lnTo>
                        <a:pt x="598" y="0"/>
                      </a:lnTo>
                      <a:lnTo>
                        <a:pt x="592" y="4"/>
                      </a:lnTo>
                      <a:lnTo>
                        <a:pt x="580" y="16"/>
                      </a:lnTo>
                      <a:lnTo>
                        <a:pt x="580" y="16"/>
                      </a:lnTo>
                      <a:lnTo>
                        <a:pt x="574" y="24"/>
                      </a:lnTo>
                      <a:lnTo>
                        <a:pt x="564" y="28"/>
                      </a:lnTo>
                      <a:lnTo>
                        <a:pt x="556" y="32"/>
                      </a:lnTo>
                      <a:lnTo>
                        <a:pt x="546" y="32"/>
                      </a:lnTo>
                      <a:lnTo>
                        <a:pt x="546" y="32"/>
                      </a:lnTo>
                      <a:lnTo>
                        <a:pt x="536" y="32"/>
                      </a:lnTo>
                      <a:lnTo>
                        <a:pt x="526" y="36"/>
                      </a:lnTo>
                      <a:lnTo>
                        <a:pt x="502" y="44"/>
                      </a:lnTo>
                      <a:lnTo>
                        <a:pt x="472" y="60"/>
                      </a:lnTo>
                      <a:lnTo>
                        <a:pt x="436" y="80"/>
                      </a:lnTo>
                      <a:lnTo>
                        <a:pt x="436" y="80"/>
                      </a:lnTo>
                      <a:lnTo>
                        <a:pt x="384" y="116"/>
                      </a:lnTo>
                      <a:lnTo>
                        <a:pt x="364" y="126"/>
                      </a:lnTo>
                      <a:lnTo>
                        <a:pt x="364" y="126"/>
                      </a:lnTo>
                      <a:lnTo>
                        <a:pt x="358" y="128"/>
                      </a:lnTo>
                      <a:lnTo>
                        <a:pt x="352" y="132"/>
                      </a:lnTo>
                      <a:lnTo>
                        <a:pt x="336" y="146"/>
                      </a:lnTo>
                      <a:lnTo>
                        <a:pt x="336" y="146"/>
                      </a:lnTo>
                      <a:lnTo>
                        <a:pt x="332" y="150"/>
                      </a:lnTo>
                      <a:lnTo>
                        <a:pt x="326" y="154"/>
                      </a:lnTo>
                      <a:lnTo>
                        <a:pt x="310" y="162"/>
                      </a:lnTo>
                      <a:lnTo>
                        <a:pt x="290" y="166"/>
                      </a:lnTo>
                      <a:lnTo>
                        <a:pt x="264" y="168"/>
                      </a:lnTo>
                      <a:lnTo>
                        <a:pt x="264" y="168"/>
                      </a:lnTo>
                      <a:lnTo>
                        <a:pt x="250" y="170"/>
                      </a:lnTo>
                      <a:lnTo>
                        <a:pt x="238" y="176"/>
                      </a:lnTo>
                      <a:lnTo>
                        <a:pt x="226" y="182"/>
                      </a:lnTo>
                      <a:lnTo>
                        <a:pt x="216" y="192"/>
                      </a:lnTo>
                      <a:lnTo>
                        <a:pt x="216" y="192"/>
                      </a:lnTo>
                      <a:lnTo>
                        <a:pt x="202" y="202"/>
                      </a:lnTo>
                      <a:lnTo>
                        <a:pt x="188" y="212"/>
                      </a:lnTo>
                      <a:lnTo>
                        <a:pt x="174" y="218"/>
                      </a:lnTo>
                      <a:lnTo>
                        <a:pt x="158" y="222"/>
                      </a:lnTo>
                      <a:lnTo>
                        <a:pt x="158" y="222"/>
                      </a:lnTo>
                      <a:lnTo>
                        <a:pt x="136" y="228"/>
                      </a:lnTo>
                      <a:lnTo>
                        <a:pt x="110" y="238"/>
                      </a:lnTo>
                      <a:lnTo>
                        <a:pt x="80" y="252"/>
                      </a:lnTo>
                      <a:lnTo>
                        <a:pt x="46" y="272"/>
                      </a:lnTo>
                      <a:lnTo>
                        <a:pt x="46" y="272"/>
                      </a:lnTo>
                      <a:lnTo>
                        <a:pt x="26" y="282"/>
                      </a:lnTo>
                      <a:lnTo>
                        <a:pt x="26" y="282"/>
                      </a:lnTo>
                      <a:lnTo>
                        <a:pt x="20" y="328"/>
                      </a:lnTo>
                      <a:lnTo>
                        <a:pt x="20" y="328"/>
                      </a:lnTo>
                      <a:lnTo>
                        <a:pt x="24" y="342"/>
                      </a:lnTo>
                      <a:lnTo>
                        <a:pt x="36" y="368"/>
                      </a:lnTo>
                      <a:lnTo>
                        <a:pt x="36" y="368"/>
                      </a:lnTo>
                      <a:lnTo>
                        <a:pt x="38" y="372"/>
                      </a:lnTo>
                      <a:lnTo>
                        <a:pt x="38" y="372"/>
                      </a:lnTo>
                      <a:lnTo>
                        <a:pt x="36" y="404"/>
                      </a:lnTo>
                      <a:lnTo>
                        <a:pt x="34" y="432"/>
                      </a:lnTo>
                      <a:lnTo>
                        <a:pt x="28" y="458"/>
                      </a:lnTo>
                      <a:lnTo>
                        <a:pt x="20" y="482"/>
                      </a:lnTo>
                      <a:lnTo>
                        <a:pt x="20" y="482"/>
                      </a:lnTo>
                      <a:lnTo>
                        <a:pt x="12" y="500"/>
                      </a:lnTo>
                      <a:lnTo>
                        <a:pt x="0" y="520"/>
                      </a:lnTo>
                      <a:lnTo>
                        <a:pt x="0" y="520"/>
                      </a:lnTo>
                      <a:lnTo>
                        <a:pt x="28" y="532"/>
                      </a:lnTo>
                      <a:lnTo>
                        <a:pt x="64" y="540"/>
                      </a:lnTo>
                      <a:lnTo>
                        <a:pt x="64" y="540"/>
                      </a:lnTo>
                      <a:lnTo>
                        <a:pt x="66" y="542"/>
                      </a:lnTo>
                      <a:lnTo>
                        <a:pt x="66" y="542"/>
                      </a:lnTo>
                      <a:lnTo>
                        <a:pt x="78" y="548"/>
                      </a:lnTo>
                      <a:lnTo>
                        <a:pt x="90" y="554"/>
                      </a:lnTo>
                      <a:lnTo>
                        <a:pt x="98" y="562"/>
                      </a:lnTo>
                      <a:lnTo>
                        <a:pt x="106" y="572"/>
                      </a:lnTo>
                      <a:lnTo>
                        <a:pt x="112" y="582"/>
                      </a:lnTo>
                      <a:lnTo>
                        <a:pt x="116" y="592"/>
                      </a:lnTo>
                      <a:lnTo>
                        <a:pt x="118" y="606"/>
                      </a:lnTo>
                      <a:lnTo>
                        <a:pt x="118" y="620"/>
                      </a:lnTo>
                      <a:lnTo>
                        <a:pt x="118" y="620"/>
                      </a:lnTo>
                      <a:lnTo>
                        <a:pt x="118" y="634"/>
                      </a:lnTo>
                      <a:lnTo>
                        <a:pt x="112" y="648"/>
                      </a:lnTo>
                      <a:lnTo>
                        <a:pt x="100" y="664"/>
                      </a:lnTo>
                      <a:lnTo>
                        <a:pt x="86" y="678"/>
                      </a:lnTo>
                      <a:lnTo>
                        <a:pt x="86" y="678"/>
                      </a:lnTo>
                      <a:lnTo>
                        <a:pt x="70" y="692"/>
                      </a:lnTo>
                      <a:lnTo>
                        <a:pt x="62" y="696"/>
                      </a:lnTo>
                      <a:lnTo>
                        <a:pt x="62" y="696"/>
                      </a:lnTo>
                      <a:lnTo>
                        <a:pt x="66" y="714"/>
                      </a:lnTo>
                      <a:lnTo>
                        <a:pt x="76" y="736"/>
                      </a:lnTo>
                      <a:lnTo>
                        <a:pt x="76" y="736"/>
                      </a:lnTo>
                      <a:lnTo>
                        <a:pt x="84" y="748"/>
                      </a:lnTo>
                      <a:lnTo>
                        <a:pt x="94" y="756"/>
                      </a:lnTo>
                      <a:lnTo>
                        <a:pt x="102" y="762"/>
                      </a:lnTo>
                      <a:lnTo>
                        <a:pt x="112" y="764"/>
                      </a:lnTo>
                      <a:lnTo>
                        <a:pt x="112" y="764"/>
                      </a:lnTo>
                      <a:lnTo>
                        <a:pt x="112" y="764"/>
                      </a:lnTo>
                      <a:lnTo>
                        <a:pt x="152" y="766"/>
                      </a:lnTo>
                      <a:lnTo>
                        <a:pt x="166" y="766"/>
                      </a:lnTo>
                      <a:lnTo>
                        <a:pt x="174" y="768"/>
                      </a:lnTo>
                      <a:lnTo>
                        <a:pt x="174" y="768"/>
                      </a:lnTo>
                      <a:lnTo>
                        <a:pt x="182" y="772"/>
                      </a:lnTo>
                      <a:lnTo>
                        <a:pt x="190" y="780"/>
                      </a:lnTo>
                      <a:lnTo>
                        <a:pt x="194" y="788"/>
                      </a:lnTo>
                      <a:lnTo>
                        <a:pt x="198" y="800"/>
                      </a:lnTo>
                      <a:lnTo>
                        <a:pt x="198" y="800"/>
                      </a:lnTo>
                      <a:lnTo>
                        <a:pt x="206" y="808"/>
                      </a:lnTo>
                      <a:lnTo>
                        <a:pt x="212" y="810"/>
                      </a:lnTo>
                      <a:lnTo>
                        <a:pt x="210" y="810"/>
                      </a:lnTo>
                      <a:lnTo>
                        <a:pt x="210" y="810"/>
                      </a:lnTo>
                      <a:lnTo>
                        <a:pt x="222" y="814"/>
                      </a:lnTo>
                      <a:lnTo>
                        <a:pt x="222" y="814"/>
                      </a:lnTo>
                      <a:lnTo>
                        <a:pt x="224" y="816"/>
                      </a:lnTo>
                      <a:lnTo>
                        <a:pt x="224" y="816"/>
                      </a:lnTo>
                      <a:lnTo>
                        <a:pt x="228" y="816"/>
                      </a:lnTo>
                      <a:lnTo>
                        <a:pt x="232" y="820"/>
                      </a:lnTo>
                      <a:lnTo>
                        <a:pt x="232" y="820"/>
                      </a:lnTo>
                      <a:lnTo>
                        <a:pt x="290" y="836"/>
                      </a:lnTo>
                      <a:lnTo>
                        <a:pt x="290" y="836"/>
                      </a:lnTo>
                      <a:lnTo>
                        <a:pt x="292" y="836"/>
                      </a:lnTo>
                      <a:lnTo>
                        <a:pt x="292" y="836"/>
                      </a:lnTo>
                      <a:lnTo>
                        <a:pt x="308" y="844"/>
                      </a:lnTo>
                      <a:lnTo>
                        <a:pt x="324" y="852"/>
                      </a:lnTo>
                      <a:lnTo>
                        <a:pt x="324" y="852"/>
                      </a:lnTo>
                      <a:lnTo>
                        <a:pt x="334" y="842"/>
                      </a:lnTo>
                      <a:lnTo>
                        <a:pt x="334" y="842"/>
                      </a:lnTo>
                      <a:lnTo>
                        <a:pt x="336" y="836"/>
                      </a:lnTo>
                      <a:lnTo>
                        <a:pt x="338" y="830"/>
                      </a:lnTo>
                      <a:lnTo>
                        <a:pt x="340" y="810"/>
                      </a:lnTo>
                      <a:lnTo>
                        <a:pt x="340" y="810"/>
                      </a:lnTo>
                      <a:lnTo>
                        <a:pt x="342" y="798"/>
                      </a:lnTo>
                      <a:lnTo>
                        <a:pt x="344" y="790"/>
                      </a:lnTo>
                      <a:lnTo>
                        <a:pt x="346" y="784"/>
                      </a:lnTo>
                      <a:lnTo>
                        <a:pt x="350" y="780"/>
                      </a:lnTo>
                      <a:lnTo>
                        <a:pt x="350" y="780"/>
                      </a:lnTo>
                      <a:lnTo>
                        <a:pt x="366" y="772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6" y="746"/>
                      </a:lnTo>
                      <a:lnTo>
                        <a:pt x="412" y="738"/>
                      </a:lnTo>
                      <a:lnTo>
                        <a:pt x="416" y="730"/>
                      </a:lnTo>
                      <a:lnTo>
                        <a:pt x="420" y="720"/>
                      </a:lnTo>
                      <a:lnTo>
                        <a:pt x="424" y="708"/>
                      </a:lnTo>
                      <a:lnTo>
                        <a:pt x="424" y="696"/>
                      </a:lnTo>
                      <a:lnTo>
                        <a:pt x="424" y="670"/>
                      </a:lnTo>
                      <a:lnTo>
                        <a:pt x="424" y="670"/>
                      </a:lnTo>
                      <a:lnTo>
                        <a:pt x="414" y="650"/>
                      </a:lnTo>
                      <a:lnTo>
                        <a:pt x="412" y="640"/>
                      </a:lnTo>
                      <a:lnTo>
                        <a:pt x="412" y="640"/>
                      </a:lnTo>
                      <a:lnTo>
                        <a:pt x="412" y="630"/>
                      </a:lnTo>
                      <a:lnTo>
                        <a:pt x="416" y="620"/>
                      </a:lnTo>
                      <a:lnTo>
                        <a:pt x="424" y="608"/>
                      </a:lnTo>
                      <a:lnTo>
                        <a:pt x="434" y="594"/>
                      </a:lnTo>
                      <a:lnTo>
                        <a:pt x="434" y="594"/>
                      </a:lnTo>
                      <a:lnTo>
                        <a:pt x="444" y="582"/>
                      </a:lnTo>
                      <a:lnTo>
                        <a:pt x="452" y="572"/>
                      </a:lnTo>
                      <a:lnTo>
                        <a:pt x="460" y="564"/>
                      </a:lnTo>
                      <a:lnTo>
                        <a:pt x="468" y="560"/>
                      </a:lnTo>
                      <a:lnTo>
                        <a:pt x="468" y="560"/>
                      </a:lnTo>
                      <a:lnTo>
                        <a:pt x="484" y="546"/>
                      </a:lnTo>
                      <a:lnTo>
                        <a:pt x="512" y="510"/>
                      </a:lnTo>
                      <a:lnTo>
                        <a:pt x="512" y="510"/>
                      </a:lnTo>
                      <a:lnTo>
                        <a:pt x="538" y="482"/>
                      </a:lnTo>
                      <a:lnTo>
                        <a:pt x="548" y="474"/>
                      </a:lnTo>
                      <a:lnTo>
                        <a:pt x="554" y="472"/>
                      </a:lnTo>
                      <a:lnTo>
                        <a:pt x="554" y="472"/>
                      </a:lnTo>
                      <a:lnTo>
                        <a:pt x="580" y="478"/>
                      </a:lnTo>
                      <a:lnTo>
                        <a:pt x="640" y="500"/>
                      </a:lnTo>
                      <a:lnTo>
                        <a:pt x="640" y="500"/>
                      </a:lnTo>
                      <a:lnTo>
                        <a:pt x="654" y="500"/>
                      </a:lnTo>
                      <a:lnTo>
                        <a:pt x="670" y="498"/>
                      </a:lnTo>
                      <a:lnTo>
                        <a:pt x="682" y="494"/>
                      </a:lnTo>
                      <a:lnTo>
                        <a:pt x="696" y="490"/>
                      </a:lnTo>
                      <a:lnTo>
                        <a:pt x="696" y="490"/>
                      </a:lnTo>
                      <a:lnTo>
                        <a:pt x="708" y="484"/>
                      </a:lnTo>
                      <a:lnTo>
                        <a:pt x="718" y="476"/>
                      </a:lnTo>
                      <a:lnTo>
                        <a:pt x="722" y="468"/>
                      </a:lnTo>
                      <a:lnTo>
                        <a:pt x="724" y="462"/>
                      </a:lnTo>
                      <a:lnTo>
                        <a:pt x="724" y="462"/>
                      </a:lnTo>
                      <a:lnTo>
                        <a:pt x="722" y="422"/>
                      </a:lnTo>
                      <a:lnTo>
                        <a:pt x="716" y="366"/>
                      </a:lnTo>
                      <a:lnTo>
                        <a:pt x="716" y="366"/>
                      </a:lnTo>
                      <a:lnTo>
                        <a:pt x="712" y="318"/>
                      </a:lnTo>
                      <a:lnTo>
                        <a:pt x="708" y="296"/>
                      </a:lnTo>
                      <a:lnTo>
                        <a:pt x="708" y="296"/>
                      </a:lnTo>
                      <a:lnTo>
                        <a:pt x="676" y="238"/>
                      </a:lnTo>
                      <a:lnTo>
                        <a:pt x="668" y="220"/>
                      </a:lnTo>
                      <a:lnTo>
                        <a:pt x="664" y="208"/>
                      </a:lnTo>
                      <a:lnTo>
                        <a:pt x="664" y="208"/>
                      </a:lnTo>
                      <a:lnTo>
                        <a:pt x="660" y="180"/>
                      </a:lnTo>
                      <a:lnTo>
                        <a:pt x="656" y="158"/>
                      </a:lnTo>
                      <a:lnTo>
                        <a:pt x="650" y="146"/>
                      </a:lnTo>
                      <a:lnTo>
                        <a:pt x="648" y="142"/>
                      </a:lnTo>
                      <a:lnTo>
                        <a:pt x="646" y="140"/>
                      </a:lnTo>
                      <a:lnTo>
                        <a:pt x="646" y="140"/>
                      </a:lnTo>
                      <a:lnTo>
                        <a:pt x="636" y="134"/>
                      </a:lnTo>
                      <a:lnTo>
                        <a:pt x="632" y="130"/>
                      </a:lnTo>
                      <a:lnTo>
                        <a:pt x="632" y="130"/>
                      </a:lnTo>
                      <a:lnTo>
                        <a:pt x="628" y="122"/>
                      </a:lnTo>
                      <a:lnTo>
                        <a:pt x="626" y="106"/>
                      </a:lnTo>
                      <a:lnTo>
                        <a:pt x="626" y="106"/>
                      </a:lnTo>
                      <a:lnTo>
                        <a:pt x="632" y="102"/>
                      </a:lnTo>
                      <a:lnTo>
                        <a:pt x="638" y="94"/>
                      </a:lnTo>
                      <a:lnTo>
                        <a:pt x="644" y="86"/>
                      </a:lnTo>
                      <a:lnTo>
                        <a:pt x="650" y="78"/>
                      </a:lnTo>
                      <a:lnTo>
                        <a:pt x="650" y="78"/>
                      </a:lnTo>
                      <a:lnTo>
                        <a:pt x="656" y="64"/>
                      </a:lnTo>
                      <a:lnTo>
                        <a:pt x="658" y="54"/>
                      </a:lnTo>
                      <a:lnTo>
                        <a:pt x="658" y="54"/>
                      </a:lnTo>
                      <a:lnTo>
                        <a:pt x="656" y="46"/>
                      </a:lnTo>
                      <a:lnTo>
                        <a:pt x="654" y="38"/>
                      </a:lnTo>
                      <a:lnTo>
                        <a:pt x="644" y="20"/>
                      </a:lnTo>
                      <a:lnTo>
                        <a:pt x="644" y="20"/>
                      </a:lnTo>
                      <a:lnTo>
                        <a:pt x="634" y="12"/>
                      </a:lnTo>
                      <a:lnTo>
                        <a:pt x="626" y="4"/>
                      </a:lnTo>
                      <a:lnTo>
                        <a:pt x="616" y="0"/>
                      </a:lnTo>
                      <a:lnTo>
                        <a:pt x="604" y="0"/>
                      </a:lnTo>
                      <a:lnTo>
                        <a:pt x="6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20">
                  <a:extLst>
                    <a:ext uri="{FF2B5EF4-FFF2-40B4-BE49-F238E27FC236}">
                      <a16:creationId xmlns:a16="http://schemas.microsoft.com/office/drawing/2014/main" id="{AE54250E-51ED-4C9F-B7E5-4E73D416B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0" y="2350"/>
                  <a:ext cx="966" cy="994"/>
                </a:xfrm>
                <a:custGeom>
                  <a:avLst/>
                  <a:gdLst>
                    <a:gd name="T0" fmla="*/ 962 w 966"/>
                    <a:gd name="T1" fmla="*/ 556 h 994"/>
                    <a:gd name="T2" fmla="*/ 942 w 966"/>
                    <a:gd name="T3" fmla="*/ 526 h 994"/>
                    <a:gd name="T4" fmla="*/ 896 w 966"/>
                    <a:gd name="T5" fmla="*/ 510 h 994"/>
                    <a:gd name="T6" fmla="*/ 796 w 966"/>
                    <a:gd name="T7" fmla="*/ 494 h 994"/>
                    <a:gd name="T8" fmla="*/ 762 w 966"/>
                    <a:gd name="T9" fmla="*/ 474 h 994"/>
                    <a:gd name="T10" fmla="*/ 746 w 966"/>
                    <a:gd name="T11" fmla="*/ 432 h 994"/>
                    <a:gd name="T12" fmla="*/ 732 w 966"/>
                    <a:gd name="T13" fmla="*/ 366 h 994"/>
                    <a:gd name="T14" fmla="*/ 754 w 966"/>
                    <a:gd name="T15" fmla="*/ 328 h 994"/>
                    <a:gd name="T16" fmla="*/ 756 w 966"/>
                    <a:gd name="T17" fmla="*/ 326 h 994"/>
                    <a:gd name="T18" fmla="*/ 736 w 966"/>
                    <a:gd name="T19" fmla="*/ 316 h 994"/>
                    <a:gd name="T20" fmla="*/ 668 w 966"/>
                    <a:gd name="T21" fmla="*/ 294 h 994"/>
                    <a:gd name="T22" fmla="*/ 660 w 966"/>
                    <a:gd name="T23" fmla="*/ 294 h 994"/>
                    <a:gd name="T24" fmla="*/ 644 w 966"/>
                    <a:gd name="T25" fmla="*/ 286 h 994"/>
                    <a:gd name="T26" fmla="*/ 626 w 966"/>
                    <a:gd name="T27" fmla="*/ 262 h 994"/>
                    <a:gd name="T28" fmla="*/ 618 w 966"/>
                    <a:gd name="T29" fmla="*/ 250 h 994"/>
                    <a:gd name="T30" fmla="*/ 566 w 966"/>
                    <a:gd name="T31" fmla="*/ 246 h 994"/>
                    <a:gd name="T32" fmla="*/ 542 w 966"/>
                    <a:gd name="T33" fmla="*/ 240 h 994"/>
                    <a:gd name="T34" fmla="*/ 506 w 966"/>
                    <a:gd name="T35" fmla="*/ 204 h 994"/>
                    <a:gd name="T36" fmla="*/ 488 w 966"/>
                    <a:gd name="T37" fmla="*/ 162 h 994"/>
                    <a:gd name="T38" fmla="*/ 496 w 966"/>
                    <a:gd name="T39" fmla="*/ 138 h 994"/>
                    <a:gd name="T40" fmla="*/ 530 w 966"/>
                    <a:gd name="T41" fmla="*/ 102 h 994"/>
                    <a:gd name="T42" fmla="*/ 544 w 966"/>
                    <a:gd name="T43" fmla="*/ 74 h 994"/>
                    <a:gd name="T44" fmla="*/ 532 w 966"/>
                    <a:gd name="T45" fmla="*/ 36 h 994"/>
                    <a:gd name="T46" fmla="*/ 512 w 966"/>
                    <a:gd name="T47" fmla="*/ 22 h 994"/>
                    <a:gd name="T48" fmla="*/ 404 w 966"/>
                    <a:gd name="T49" fmla="*/ 42 h 994"/>
                    <a:gd name="T50" fmla="*/ 336 w 966"/>
                    <a:gd name="T51" fmla="*/ 164 h 994"/>
                    <a:gd name="T52" fmla="*/ 298 w 966"/>
                    <a:gd name="T53" fmla="*/ 196 h 994"/>
                    <a:gd name="T54" fmla="*/ 272 w 966"/>
                    <a:gd name="T55" fmla="*/ 210 h 994"/>
                    <a:gd name="T56" fmla="*/ 188 w 966"/>
                    <a:gd name="T57" fmla="*/ 228 h 994"/>
                    <a:gd name="T58" fmla="*/ 48 w 966"/>
                    <a:gd name="T59" fmla="*/ 234 h 994"/>
                    <a:gd name="T60" fmla="*/ 2 w 966"/>
                    <a:gd name="T61" fmla="*/ 268 h 994"/>
                    <a:gd name="T62" fmla="*/ 0 w 966"/>
                    <a:gd name="T63" fmla="*/ 334 h 994"/>
                    <a:gd name="T64" fmla="*/ 20 w 966"/>
                    <a:gd name="T65" fmla="*/ 462 h 994"/>
                    <a:gd name="T66" fmla="*/ 60 w 966"/>
                    <a:gd name="T67" fmla="*/ 510 h 994"/>
                    <a:gd name="T68" fmla="*/ 104 w 966"/>
                    <a:gd name="T69" fmla="*/ 524 h 994"/>
                    <a:gd name="T70" fmla="*/ 248 w 966"/>
                    <a:gd name="T71" fmla="*/ 588 h 994"/>
                    <a:gd name="T72" fmla="*/ 332 w 966"/>
                    <a:gd name="T73" fmla="*/ 632 h 994"/>
                    <a:gd name="T74" fmla="*/ 392 w 966"/>
                    <a:gd name="T75" fmla="*/ 644 h 994"/>
                    <a:gd name="T76" fmla="*/ 404 w 966"/>
                    <a:gd name="T77" fmla="*/ 656 h 994"/>
                    <a:gd name="T78" fmla="*/ 426 w 966"/>
                    <a:gd name="T79" fmla="*/ 698 h 994"/>
                    <a:gd name="T80" fmla="*/ 464 w 966"/>
                    <a:gd name="T81" fmla="*/ 794 h 994"/>
                    <a:gd name="T82" fmla="*/ 474 w 966"/>
                    <a:gd name="T83" fmla="*/ 806 h 994"/>
                    <a:gd name="T84" fmla="*/ 502 w 966"/>
                    <a:gd name="T85" fmla="*/ 826 h 994"/>
                    <a:gd name="T86" fmla="*/ 526 w 966"/>
                    <a:gd name="T87" fmla="*/ 878 h 994"/>
                    <a:gd name="T88" fmla="*/ 566 w 966"/>
                    <a:gd name="T89" fmla="*/ 956 h 994"/>
                    <a:gd name="T90" fmla="*/ 638 w 966"/>
                    <a:gd name="T91" fmla="*/ 994 h 994"/>
                    <a:gd name="T92" fmla="*/ 678 w 966"/>
                    <a:gd name="T93" fmla="*/ 956 h 994"/>
                    <a:gd name="T94" fmla="*/ 668 w 966"/>
                    <a:gd name="T95" fmla="*/ 940 h 994"/>
                    <a:gd name="T96" fmla="*/ 638 w 966"/>
                    <a:gd name="T97" fmla="*/ 902 h 994"/>
                    <a:gd name="T98" fmla="*/ 614 w 966"/>
                    <a:gd name="T99" fmla="*/ 870 h 994"/>
                    <a:gd name="T100" fmla="*/ 630 w 966"/>
                    <a:gd name="T101" fmla="*/ 844 h 994"/>
                    <a:gd name="T102" fmla="*/ 670 w 966"/>
                    <a:gd name="T103" fmla="*/ 834 h 994"/>
                    <a:gd name="T104" fmla="*/ 704 w 966"/>
                    <a:gd name="T105" fmla="*/ 848 h 994"/>
                    <a:gd name="T106" fmla="*/ 746 w 966"/>
                    <a:gd name="T107" fmla="*/ 880 h 994"/>
                    <a:gd name="T108" fmla="*/ 780 w 966"/>
                    <a:gd name="T109" fmla="*/ 870 h 994"/>
                    <a:gd name="T110" fmla="*/ 854 w 966"/>
                    <a:gd name="T111" fmla="*/ 812 h 994"/>
                    <a:gd name="T112" fmla="*/ 848 w 966"/>
                    <a:gd name="T113" fmla="*/ 784 h 994"/>
                    <a:gd name="T114" fmla="*/ 872 w 966"/>
                    <a:gd name="T115" fmla="*/ 732 h 994"/>
                    <a:gd name="T116" fmla="*/ 908 w 966"/>
                    <a:gd name="T117" fmla="*/ 700 h 994"/>
                    <a:gd name="T118" fmla="*/ 928 w 966"/>
                    <a:gd name="T119" fmla="*/ 686 h 994"/>
                    <a:gd name="T120" fmla="*/ 936 w 966"/>
                    <a:gd name="T121" fmla="*/ 644 h 994"/>
                    <a:gd name="T122" fmla="*/ 966 w 966"/>
                    <a:gd name="T123" fmla="*/ 588 h 9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66" h="994">
                      <a:moveTo>
                        <a:pt x="966" y="588"/>
                      </a:moveTo>
                      <a:lnTo>
                        <a:pt x="966" y="588"/>
                      </a:lnTo>
                      <a:lnTo>
                        <a:pt x="964" y="566"/>
                      </a:lnTo>
                      <a:lnTo>
                        <a:pt x="962" y="556"/>
                      </a:lnTo>
                      <a:lnTo>
                        <a:pt x="958" y="546"/>
                      </a:lnTo>
                      <a:lnTo>
                        <a:pt x="954" y="538"/>
                      </a:lnTo>
                      <a:lnTo>
                        <a:pt x="948" y="532"/>
                      </a:lnTo>
                      <a:lnTo>
                        <a:pt x="942" y="526"/>
                      </a:lnTo>
                      <a:lnTo>
                        <a:pt x="934" y="522"/>
                      </a:lnTo>
                      <a:lnTo>
                        <a:pt x="934" y="522"/>
                      </a:lnTo>
                      <a:lnTo>
                        <a:pt x="920" y="516"/>
                      </a:lnTo>
                      <a:lnTo>
                        <a:pt x="896" y="510"/>
                      </a:lnTo>
                      <a:lnTo>
                        <a:pt x="864" y="506"/>
                      </a:lnTo>
                      <a:lnTo>
                        <a:pt x="824" y="500"/>
                      </a:lnTo>
                      <a:lnTo>
                        <a:pt x="824" y="500"/>
                      </a:lnTo>
                      <a:lnTo>
                        <a:pt x="796" y="494"/>
                      </a:lnTo>
                      <a:lnTo>
                        <a:pt x="784" y="490"/>
                      </a:lnTo>
                      <a:lnTo>
                        <a:pt x="776" y="486"/>
                      </a:lnTo>
                      <a:lnTo>
                        <a:pt x="768" y="480"/>
                      </a:lnTo>
                      <a:lnTo>
                        <a:pt x="762" y="474"/>
                      </a:lnTo>
                      <a:lnTo>
                        <a:pt x="758" y="468"/>
                      </a:lnTo>
                      <a:lnTo>
                        <a:pt x="756" y="460"/>
                      </a:lnTo>
                      <a:lnTo>
                        <a:pt x="756" y="460"/>
                      </a:lnTo>
                      <a:lnTo>
                        <a:pt x="746" y="432"/>
                      </a:lnTo>
                      <a:lnTo>
                        <a:pt x="738" y="406"/>
                      </a:lnTo>
                      <a:lnTo>
                        <a:pt x="734" y="384"/>
                      </a:lnTo>
                      <a:lnTo>
                        <a:pt x="732" y="366"/>
                      </a:lnTo>
                      <a:lnTo>
                        <a:pt x="732" y="366"/>
                      </a:lnTo>
                      <a:lnTo>
                        <a:pt x="732" y="356"/>
                      </a:lnTo>
                      <a:lnTo>
                        <a:pt x="736" y="348"/>
                      </a:lnTo>
                      <a:lnTo>
                        <a:pt x="744" y="338"/>
                      </a:lnTo>
                      <a:lnTo>
                        <a:pt x="754" y="328"/>
                      </a:lnTo>
                      <a:lnTo>
                        <a:pt x="754" y="328"/>
                      </a:lnTo>
                      <a:lnTo>
                        <a:pt x="754" y="326"/>
                      </a:lnTo>
                      <a:lnTo>
                        <a:pt x="756" y="326"/>
                      </a:lnTo>
                      <a:lnTo>
                        <a:pt x="756" y="326"/>
                      </a:lnTo>
                      <a:lnTo>
                        <a:pt x="738" y="316"/>
                      </a:lnTo>
                      <a:lnTo>
                        <a:pt x="738" y="316"/>
                      </a:lnTo>
                      <a:lnTo>
                        <a:pt x="736" y="316"/>
                      </a:lnTo>
                      <a:lnTo>
                        <a:pt x="736" y="316"/>
                      </a:lnTo>
                      <a:lnTo>
                        <a:pt x="676" y="298"/>
                      </a:lnTo>
                      <a:lnTo>
                        <a:pt x="676" y="298"/>
                      </a:lnTo>
                      <a:lnTo>
                        <a:pt x="672" y="298"/>
                      </a:lnTo>
                      <a:lnTo>
                        <a:pt x="668" y="294"/>
                      </a:lnTo>
                      <a:lnTo>
                        <a:pt x="668" y="294"/>
                      </a:lnTo>
                      <a:lnTo>
                        <a:pt x="668" y="294"/>
                      </a:lnTo>
                      <a:lnTo>
                        <a:pt x="660" y="294"/>
                      </a:lnTo>
                      <a:lnTo>
                        <a:pt x="660" y="294"/>
                      </a:lnTo>
                      <a:lnTo>
                        <a:pt x="658" y="294"/>
                      </a:lnTo>
                      <a:lnTo>
                        <a:pt x="658" y="294"/>
                      </a:lnTo>
                      <a:lnTo>
                        <a:pt x="652" y="290"/>
                      </a:lnTo>
                      <a:lnTo>
                        <a:pt x="644" y="286"/>
                      </a:lnTo>
                      <a:lnTo>
                        <a:pt x="628" y="270"/>
                      </a:lnTo>
                      <a:lnTo>
                        <a:pt x="628" y="270"/>
                      </a:lnTo>
                      <a:lnTo>
                        <a:pt x="626" y="266"/>
                      </a:lnTo>
                      <a:lnTo>
                        <a:pt x="626" y="262"/>
                      </a:lnTo>
                      <a:lnTo>
                        <a:pt x="626" y="262"/>
                      </a:lnTo>
                      <a:lnTo>
                        <a:pt x="622" y="254"/>
                      </a:lnTo>
                      <a:lnTo>
                        <a:pt x="620" y="252"/>
                      </a:lnTo>
                      <a:lnTo>
                        <a:pt x="618" y="250"/>
                      </a:lnTo>
                      <a:lnTo>
                        <a:pt x="618" y="250"/>
                      </a:lnTo>
                      <a:lnTo>
                        <a:pt x="612" y="248"/>
                      </a:lnTo>
                      <a:lnTo>
                        <a:pt x="600" y="246"/>
                      </a:lnTo>
                      <a:lnTo>
                        <a:pt x="566" y="246"/>
                      </a:lnTo>
                      <a:lnTo>
                        <a:pt x="566" y="246"/>
                      </a:lnTo>
                      <a:lnTo>
                        <a:pt x="556" y="246"/>
                      </a:lnTo>
                      <a:lnTo>
                        <a:pt x="548" y="244"/>
                      </a:lnTo>
                      <a:lnTo>
                        <a:pt x="542" y="240"/>
                      </a:lnTo>
                      <a:lnTo>
                        <a:pt x="534" y="236"/>
                      </a:lnTo>
                      <a:lnTo>
                        <a:pt x="520" y="224"/>
                      </a:lnTo>
                      <a:lnTo>
                        <a:pt x="506" y="206"/>
                      </a:lnTo>
                      <a:lnTo>
                        <a:pt x="506" y="204"/>
                      </a:lnTo>
                      <a:lnTo>
                        <a:pt x="506" y="204"/>
                      </a:lnTo>
                      <a:lnTo>
                        <a:pt x="498" y="190"/>
                      </a:lnTo>
                      <a:lnTo>
                        <a:pt x="492" y="176"/>
                      </a:lnTo>
                      <a:lnTo>
                        <a:pt x="488" y="162"/>
                      </a:lnTo>
                      <a:lnTo>
                        <a:pt x="488" y="150"/>
                      </a:lnTo>
                      <a:lnTo>
                        <a:pt x="488" y="150"/>
                      </a:lnTo>
                      <a:lnTo>
                        <a:pt x="490" y="146"/>
                      </a:lnTo>
                      <a:lnTo>
                        <a:pt x="496" y="138"/>
                      </a:lnTo>
                      <a:lnTo>
                        <a:pt x="506" y="126"/>
                      </a:lnTo>
                      <a:lnTo>
                        <a:pt x="522" y="112"/>
                      </a:lnTo>
                      <a:lnTo>
                        <a:pt x="522" y="112"/>
                      </a:lnTo>
                      <a:lnTo>
                        <a:pt x="530" y="102"/>
                      </a:lnTo>
                      <a:lnTo>
                        <a:pt x="538" y="92"/>
                      </a:lnTo>
                      <a:lnTo>
                        <a:pt x="542" y="82"/>
                      </a:lnTo>
                      <a:lnTo>
                        <a:pt x="544" y="74"/>
                      </a:lnTo>
                      <a:lnTo>
                        <a:pt x="544" y="74"/>
                      </a:lnTo>
                      <a:lnTo>
                        <a:pt x="542" y="56"/>
                      </a:lnTo>
                      <a:lnTo>
                        <a:pt x="540" y="48"/>
                      </a:lnTo>
                      <a:lnTo>
                        <a:pt x="536" y="42"/>
                      </a:lnTo>
                      <a:lnTo>
                        <a:pt x="532" y="36"/>
                      </a:lnTo>
                      <a:lnTo>
                        <a:pt x="526" y="30"/>
                      </a:lnTo>
                      <a:lnTo>
                        <a:pt x="520" y="26"/>
                      </a:lnTo>
                      <a:lnTo>
                        <a:pt x="512" y="22"/>
                      </a:lnTo>
                      <a:lnTo>
                        <a:pt x="512" y="22"/>
                      </a:lnTo>
                      <a:lnTo>
                        <a:pt x="470" y="10"/>
                      </a:lnTo>
                      <a:lnTo>
                        <a:pt x="438" y="0"/>
                      </a:lnTo>
                      <a:lnTo>
                        <a:pt x="438" y="0"/>
                      </a:lnTo>
                      <a:lnTo>
                        <a:pt x="404" y="42"/>
                      </a:lnTo>
                      <a:lnTo>
                        <a:pt x="404" y="42"/>
                      </a:lnTo>
                      <a:lnTo>
                        <a:pt x="352" y="138"/>
                      </a:lnTo>
                      <a:lnTo>
                        <a:pt x="352" y="138"/>
                      </a:lnTo>
                      <a:lnTo>
                        <a:pt x="336" y="164"/>
                      </a:lnTo>
                      <a:lnTo>
                        <a:pt x="328" y="174"/>
                      </a:lnTo>
                      <a:lnTo>
                        <a:pt x="318" y="182"/>
                      </a:lnTo>
                      <a:lnTo>
                        <a:pt x="308" y="190"/>
                      </a:lnTo>
                      <a:lnTo>
                        <a:pt x="298" y="196"/>
                      </a:lnTo>
                      <a:lnTo>
                        <a:pt x="288" y="200"/>
                      </a:lnTo>
                      <a:lnTo>
                        <a:pt x="278" y="204"/>
                      </a:lnTo>
                      <a:lnTo>
                        <a:pt x="278" y="204"/>
                      </a:lnTo>
                      <a:lnTo>
                        <a:pt x="272" y="210"/>
                      </a:lnTo>
                      <a:lnTo>
                        <a:pt x="260" y="214"/>
                      </a:lnTo>
                      <a:lnTo>
                        <a:pt x="248" y="218"/>
                      </a:lnTo>
                      <a:lnTo>
                        <a:pt x="230" y="222"/>
                      </a:lnTo>
                      <a:lnTo>
                        <a:pt x="188" y="228"/>
                      </a:lnTo>
                      <a:lnTo>
                        <a:pt x="134" y="232"/>
                      </a:lnTo>
                      <a:lnTo>
                        <a:pt x="134" y="232"/>
                      </a:lnTo>
                      <a:lnTo>
                        <a:pt x="86" y="232"/>
                      </a:lnTo>
                      <a:lnTo>
                        <a:pt x="48" y="234"/>
                      </a:lnTo>
                      <a:lnTo>
                        <a:pt x="0" y="240"/>
                      </a:lnTo>
                      <a:lnTo>
                        <a:pt x="0" y="240"/>
                      </a:lnTo>
                      <a:lnTo>
                        <a:pt x="2" y="252"/>
                      </a:lnTo>
                      <a:lnTo>
                        <a:pt x="2" y="268"/>
                      </a:lnTo>
                      <a:lnTo>
                        <a:pt x="2" y="268"/>
                      </a:lnTo>
                      <a:lnTo>
                        <a:pt x="2" y="26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72"/>
                      </a:lnTo>
                      <a:lnTo>
                        <a:pt x="4" y="408"/>
                      </a:lnTo>
                      <a:lnTo>
                        <a:pt x="10" y="436"/>
                      </a:lnTo>
                      <a:lnTo>
                        <a:pt x="20" y="462"/>
                      </a:lnTo>
                      <a:lnTo>
                        <a:pt x="30" y="482"/>
                      </a:lnTo>
                      <a:lnTo>
                        <a:pt x="44" y="500"/>
                      </a:lnTo>
                      <a:lnTo>
                        <a:pt x="52" y="506"/>
                      </a:lnTo>
                      <a:lnTo>
                        <a:pt x="60" y="510"/>
                      </a:lnTo>
                      <a:lnTo>
                        <a:pt x="70" y="516"/>
                      </a:lnTo>
                      <a:lnTo>
                        <a:pt x="80" y="518"/>
                      </a:lnTo>
                      <a:lnTo>
                        <a:pt x="80" y="518"/>
                      </a:lnTo>
                      <a:lnTo>
                        <a:pt x="104" y="524"/>
                      </a:lnTo>
                      <a:lnTo>
                        <a:pt x="130" y="532"/>
                      </a:lnTo>
                      <a:lnTo>
                        <a:pt x="156" y="544"/>
                      </a:lnTo>
                      <a:lnTo>
                        <a:pt x="186" y="556"/>
                      </a:lnTo>
                      <a:lnTo>
                        <a:pt x="248" y="588"/>
                      </a:lnTo>
                      <a:lnTo>
                        <a:pt x="316" y="628"/>
                      </a:lnTo>
                      <a:lnTo>
                        <a:pt x="316" y="628"/>
                      </a:lnTo>
                      <a:lnTo>
                        <a:pt x="316" y="628"/>
                      </a:lnTo>
                      <a:lnTo>
                        <a:pt x="332" y="632"/>
                      </a:lnTo>
                      <a:lnTo>
                        <a:pt x="370" y="636"/>
                      </a:lnTo>
                      <a:lnTo>
                        <a:pt x="370" y="636"/>
                      </a:lnTo>
                      <a:lnTo>
                        <a:pt x="382" y="640"/>
                      </a:lnTo>
                      <a:lnTo>
                        <a:pt x="392" y="644"/>
                      </a:lnTo>
                      <a:lnTo>
                        <a:pt x="400" y="648"/>
                      </a:lnTo>
                      <a:lnTo>
                        <a:pt x="404" y="654"/>
                      </a:lnTo>
                      <a:lnTo>
                        <a:pt x="404" y="654"/>
                      </a:lnTo>
                      <a:lnTo>
                        <a:pt x="404" y="656"/>
                      </a:lnTo>
                      <a:lnTo>
                        <a:pt x="404" y="656"/>
                      </a:lnTo>
                      <a:lnTo>
                        <a:pt x="428" y="698"/>
                      </a:lnTo>
                      <a:lnTo>
                        <a:pt x="426" y="698"/>
                      </a:lnTo>
                      <a:lnTo>
                        <a:pt x="426" y="698"/>
                      </a:lnTo>
                      <a:lnTo>
                        <a:pt x="440" y="724"/>
                      </a:lnTo>
                      <a:lnTo>
                        <a:pt x="452" y="750"/>
                      </a:lnTo>
                      <a:lnTo>
                        <a:pt x="460" y="772"/>
                      </a:lnTo>
                      <a:lnTo>
                        <a:pt x="464" y="794"/>
                      </a:lnTo>
                      <a:lnTo>
                        <a:pt x="464" y="794"/>
                      </a:lnTo>
                      <a:lnTo>
                        <a:pt x="464" y="794"/>
                      </a:lnTo>
                      <a:lnTo>
                        <a:pt x="468" y="800"/>
                      </a:lnTo>
                      <a:lnTo>
                        <a:pt x="474" y="806"/>
                      </a:lnTo>
                      <a:lnTo>
                        <a:pt x="500" y="822"/>
                      </a:lnTo>
                      <a:lnTo>
                        <a:pt x="500" y="822"/>
                      </a:lnTo>
                      <a:lnTo>
                        <a:pt x="500" y="824"/>
                      </a:lnTo>
                      <a:lnTo>
                        <a:pt x="502" y="826"/>
                      </a:lnTo>
                      <a:lnTo>
                        <a:pt x="502" y="826"/>
                      </a:lnTo>
                      <a:lnTo>
                        <a:pt x="508" y="832"/>
                      </a:lnTo>
                      <a:lnTo>
                        <a:pt x="514" y="844"/>
                      </a:lnTo>
                      <a:lnTo>
                        <a:pt x="526" y="878"/>
                      </a:lnTo>
                      <a:lnTo>
                        <a:pt x="526" y="878"/>
                      </a:lnTo>
                      <a:lnTo>
                        <a:pt x="542" y="908"/>
                      </a:lnTo>
                      <a:lnTo>
                        <a:pt x="566" y="956"/>
                      </a:lnTo>
                      <a:lnTo>
                        <a:pt x="566" y="956"/>
                      </a:lnTo>
                      <a:lnTo>
                        <a:pt x="584" y="962"/>
                      </a:lnTo>
                      <a:lnTo>
                        <a:pt x="602" y="970"/>
                      </a:lnTo>
                      <a:lnTo>
                        <a:pt x="620" y="980"/>
                      </a:lnTo>
                      <a:lnTo>
                        <a:pt x="638" y="994"/>
                      </a:lnTo>
                      <a:lnTo>
                        <a:pt x="682" y="978"/>
                      </a:lnTo>
                      <a:lnTo>
                        <a:pt x="682" y="960"/>
                      </a:lnTo>
                      <a:lnTo>
                        <a:pt x="682" y="960"/>
                      </a:lnTo>
                      <a:lnTo>
                        <a:pt x="678" y="956"/>
                      </a:lnTo>
                      <a:lnTo>
                        <a:pt x="674" y="952"/>
                      </a:lnTo>
                      <a:lnTo>
                        <a:pt x="670" y="946"/>
                      </a:lnTo>
                      <a:lnTo>
                        <a:pt x="668" y="940"/>
                      </a:lnTo>
                      <a:lnTo>
                        <a:pt x="668" y="940"/>
                      </a:lnTo>
                      <a:lnTo>
                        <a:pt x="662" y="928"/>
                      </a:lnTo>
                      <a:lnTo>
                        <a:pt x="656" y="918"/>
                      </a:lnTo>
                      <a:lnTo>
                        <a:pt x="656" y="918"/>
                      </a:lnTo>
                      <a:lnTo>
                        <a:pt x="638" y="902"/>
                      </a:lnTo>
                      <a:lnTo>
                        <a:pt x="626" y="890"/>
                      </a:lnTo>
                      <a:lnTo>
                        <a:pt x="618" y="878"/>
                      </a:lnTo>
                      <a:lnTo>
                        <a:pt x="614" y="870"/>
                      </a:lnTo>
                      <a:lnTo>
                        <a:pt x="614" y="870"/>
                      </a:lnTo>
                      <a:lnTo>
                        <a:pt x="616" y="862"/>
                      </a:lnTo>
                      <a:lnTo>
                        <a:pt x="618" y="854"/>
                      </a:lnTo>
                      <a:lnTo>
                        <a:pt x="622" y="848"/>
                      </a:lnTo>
                      <a:lnTo>
                        <a:pt x="630" y="844"/>
                      </a:lnTo>
                      <a:lnTo>
                        <a:pt x="638" y="840"/>
                      </a:lnTo>
                      <a:lnTo>
                        <a:pt x="646" y="836"/>
                      </a:lnTo>
                      <a:lnTo>
                        <a:pt x="658" y="834"/>
                      </a:lnTo>
                      <a:lnTo>
                        <a:pt x="670" y="834"/>
                      </a:lnTo>
                      <a:lnTo>
                        <a:pt x="670" y="834"/>
                      </a:lnTo>
                      <a:lnTo>
                        <a:pt x="682" y="836"/>
                      </a:lnTo>
                      <a:lnTo>
                        <a:pt x="692" y="840"/>
                      </a:lnTo>
                      <a:lnTo>
                        <a:pt x="704" y="848"/>
                      </a:lnTo>
                      <a:lnTo>
                        <a:pt x="716" y="858"/>
                      </a:lnTo>
                      <a:lnTo>
                        <a:pt x="716" y="858"/>
                      </a:lnTo>
                      <a:lnTo>
                        <a:pt x="736" y="874"/>
                      </a:lnTo>
                      <a:lnTo>
                        <a:pt x="746" y="880"/>
                      </a:lnTo>
                      <a:lnTo>
                        <a:pt x="746" y="880"/>
                      </a:lnTo>
                      <a:lnTo>
                        <a:pt x="756" y="880"/>
                      </a:lnTo>
                      <a:lnTo>
                        <a:pt x="768" y="876"/>
                      </a:lnTo>
                      <a:lnTo>
                        <a:pt x="780" y="870"/>
                      </a:lnTo>
                      <a:lnTo>
                        <a:pt x="792" y="864"/>
                      </a:lnTo>
                      <a:lnTo>
                        <a:pt x="806" y="854"/>
                      </a:lnTo>
                      <a:lnTo>
                        <a:pt x="822" y="842"/>
                      </a:lnTo>
                      <a:lnTo>
                        <a:pt x="854" y="812"/>
                      </a:lnTo>
                      <a:lnTo>
                        <a:pt x="854" y="812"/>
                      </a:lnTo>
                      <a:lnTo>
                        <a:pt x="848" y="796"/>
                      </a:lnTo>
                      <a:lnTo>
                        <a:pt x="848" y="784"/>
                      </a:lnTo>
                      <a:lnTo>
                        <a:pt x="848" y="784"/>
                      </a:lnTo>
                      <a:lnTo>
                        <a:pt x="848" y="772"/>
                      </a:lnTo>
                      <a:lnTo>
                        <a:pt x="854" y="758"/>
                      </a:lnTo>
                      <a:lnTo>
                        <a:pt x="862" y="744"/>
                      </a:lnTo>
                      <a:lnTo>
                        <a:pt x="872" y="732"/>
                      </a:lnTo>
                      <a:lnTo>
                        <a:pt x="872" y="732"/>
                      </a:lnTo>
                      <a:lnTo>
                        <a:pt x="884" y="718"/>
                      </a:lnTo>
                      <a:lnTo>
                        <a:pt x="896" y="708"/>
                      </a:lnTo>
                      <a:lnTo>
                        <a:pt x="908" y="700"/>
                      </a:lnTo>
                      <a:lnTo>
                        <a:pt x="922" y="694"/>
                      </a:lnTo>
                      <a:lnTo>
                        <a:pt x="922" y="694"/>
                      </a:lnTo>
                      <a:lnTo>
                        <a:pt x="924" y="690"/>
                      </a:lnTo>
                      <a:lnTo>
                        <a:pt x="928" y="686"/>
                      </a:lnTo>
                      <a:lnTo>
                        <a:pt x="930" y="680"/>
                      </a:lnTo>
                      <a:lnTo>
                        <a:pt x="932" y="670"/>
                      </a:lnTo>
                      <a:lnTo>
                        <a:pt x="932" y="670"/>
                      </a:lnTo>
                      <a:lnTo>
                        <a:pt x="936" y="644"/>
                      </a:lnTo>
                      <a:lnTo>
                        <a:pt x="936" y="644"/>
                      </a:lnTo>
                      <a:lnTo>
                        <a:pt x="960" y="608"/>
                      </a:lnTo>
                      <a:lnTo>
                        <a:pt x="964" y="596"/>
                      </a:lnTo>
                      <a:lnTo>
                        <a:pt x="966" y="588"/>
                      </a:lnTo>
                      <a:lnTo>
                        <a:pt x="966" y="5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21">
                  <a:extLst>
                    <a:ext uri="{FF2B5EF4-FFF2-40B4-BE49-F238E27FC236}">
                      <a16:creationId xmlns:a16="http://schemas.microsoft.com/office/drawing/2014/main" id="{2FB17C47-0DDB-4093-8711-356C9CAD7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944"/>
                  <a:ext cx="598" cy="622"/>
                </a:xfrm>
                <a:custGeom>
                  <a:avLst/>
                  <a:gdLst>
                    <a:gd name="T0" fmla="*/ 480 w 598"/>
                    <a:gd name="T1" fmla="*/ 16 h 622"/>
                    <a:gd name="T2" fmla="*/ 474 w 598"/>
                    <a:gd name="T3" fmla="*/ 0 h 622"/>
                    <a:gd name="T4" fmla="*/ 384 w 598"/>
                    <a:gd name="T5" fmla="*/ 66 h 622"/>
                    <a:gd name="T6" fmla="*/ 376 w 598"/>
                    <a:gd name="T7" fmla="*/ 68 h 622"/>
                    <a:gd name="T8" fmla="*/ 350 w 598"/>
                    <a:gd name="T9" fmla="*/ 52 h 622"/>
                    <a:gd name="T10" fmla="*/ 300 w 598"/>
                    <a:gd name="T11" fmla="*/ 26 h 622"/>
                    <a:gd name="T12" fmla="*/ 270 w 598"/>
                    <a:gd name="T13" fmla="*/ 24 h 622"/>
                    <a:gd name="T14" fmla="*/ 230 w 598"/>
                    <a:gd name="T15" fmla="*/ 48 h 622"/>
                    <a:gd name="T16" fmla="*/ 218 w 598"/>
                    <a:gd name="T17" fmla="*/ 62 h 622"/>
                    <a:gd name="T18" fmla="*/ 186 w 598"/>
                    <a:gd name="T19" fmla="*/ 112 h 622"/>
                    <a:gd name="T20" fmla="*/ 162 w 598"/>
                    <a:gd name="T21" fmla="*/ 160 h 622"/>
                    <a:gd name="T22" fmla="*/ 162 w 598"/>
                    <a:gd name="T23" fmla="*/ 160 h 622"/>
                    <a:gd name="T24" fmla="*/ 152 w 598"/>
                    <a:gd name="T25" fmla="*/ 178 h 622"/>
                    <a:gd name="T26" fmla="*/ 124 w 598"/>
                    <a:gd name="T27" fmla="*/ 230 h 622"/>
                    <a:gd name="T28" fmla="*/ 104 w 598"/>
                    <a:gd name="T29" fmla="*/ 256 h 622"/>
                    <a:gd name="T30" fmla="*/ 90 w 598"/>
                    <a:gd name="T31" fmla="*/ 300 h 622"/>
                    <a:gd name="T32" fmla="*/ 84 w 598"/>
                    <a:gd name="T33" fmla="*/ 358 h 622"/>
                    <a:gd name="T34" fmla="*/ 80 w 598"/>
                    <a:gd name="T35" fmla="*/ 428 h 622"/>
                    <a:gd name="T36" fmla="*/ 66 w 598"/>
                    <a:gd name="T37" fmla="*/ 454 h 622"/>
                    <a:gd name="T38" fmla="*/ 42 w 598"/>
                    <a:gd name="T39" fmla="*/ 476 h 622"/>
                    <a:gd name="T40" fmla="*/ 28 w 598"/>
                    <a:gd name="T41" fmla="*/ 490 h 622"/>
                    <a:gd name="T42" fmla="*/ 24 w 598"/>
                    <a:gd name="T43" fmla="*/ 522 h 622"/>
                    <a:gd name="T44" fmla="*/ 0 w 598"/>
                    <a:gd name="T45" fmla="*/ 552 h 622"/>
                    <a:gd name="T46" fmla="*/ 118 w 598"/>
                    <a:gd name="T47" fmla="*/ 622 h 622"/>
                    <a:gd name="T48" fmla="*/ 214 w 598"/>
                    <a:gd name="T49" fmla="*/ 612 h 622"/>
                    <a:gd name="T50" fmla="*/ 318 w 598"/>
                    <a:gd name="T51" fmla="*/ 606 h 622"/>
                    <a:gd name="T52" fmla="*/ 388 w 598"/>
                    <a:gd name="T53" fmla="*/ 598 h 622"/>
                    <a:gd name="T54" fmla="*/ 392 w 598"/>
                    <a:gd name="T55" fmla="*/ 590 h 622"/>
                    <a:gd name="T56" fmla="*/ 402 w 598"/>
                    <a:gd name="T57" fmla="*/ 582 h 622"/>
                    <a:gd name="T58" fmla="*/ 418 w 598"/>
                    <a:gd name="T59" fmla="*/ 576 h 622"/>
                    <a:gd name="T60" fmla="*/ 462 w 598"/>
                    <a:gd name="T61" fmla="*/ 530 h 622"/>
                    <a:gd name="T62" fmla="*/ 514 w 598"/>
                    <a:gd name="T63" fmla="*/ 434 h 622"/>
                    <a:gd name="T64" fmla="*/ 516 w 598"/>
                    <a:gd name="T65" fmla="*/ 432 h 622"/>
                    <a:gd name="T66" fmla="*/ 554 w 598"/>
                    <a:gd name="T67" fmla="*/ 380 h 622"/>
                    <a:gd name="T68" fmla="*/ 554 w 598"/>
                    <a:gd name="T69" fmla="*/ 380 h 622"/>
                    <a:gd name="T70" fmla="*/ 582 w 598"/>
                    <a:gd name="T71" fmla="*/ 330 h 622"/>
                    <a:gd name="T72" fmla="*/ 596 w 598"/>
                    <a:gd name="T73" fmla="*/ 264 h 622"/>
                    <a:gd name="T74" fmla="*/ 584 w 598"/>
                    <a:gd name="T75" fmla="*/ 206 h 622"/>
                    <a:gd name="T76" fmla="*/ 580 w 598"/>
                    <a:gd name="T77" fmla="*/ 188 h 622"/>
                    <a:gd name="T78" fmla="*/ 584 w 598"/>
                    <a:gd name="T79" fmla="*/ 158 h 622"/>
                    <a:gd name="T80" fmla="*/ 544 w 598"/>
                    <a:gd name="T81" fmla="*/ 170 h 622"/>
                    <a:gd name="T82" fmla="*/ 500 w 598"/>
                    <a:gd name="T83" fmla="*/ 166 h 622"/>
                    <a:gd name="T84" fmla="*/ 458 w 598"/>
                    <a:gd name="T85" fmla="*/ 146 h 622"/>
                    <a:gd name="T86" fmla="*/ 442 w 598"/>
                    <a:gd name="T87" fmla="*/ 112 h 622"/>
                    <a:gd name="T88" fmla="*/ 482 w 598"/>
                    <a:gd name="T89" fmla="*/ 52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98" h="622">
                      <a:moveTo>
                        <a:pt x="486" y="44"/>
                      </a:moveTo>
                      <a:lnTo>
                        <a:pt x="486" y="44"/>
                      </a:lnTo>
                      <a:lnTo>
                        <a:pt x="480" y="16"/>
                      </a:lnTo>
                      <a:lnTo>
                        <a:pt x="480" y="16"/>
                      </a:lnTo>
                      <a:lnTo>
                        <a:pt x="478" y="6"/>
                      </a:lnTo>
                      <a:lnTo>
                        <a:pt x="474" y="0"/>
                      </a:lnTo>
                      <a:lnTo>
                        <a:pt x="474" y="0"/>
                      </a:lnTo>
                      <a:lnTo>
                        <a:pt x="384" y="66"/>
                      </a:lnTo>
                      <a:lnTo>
                        <a:pt x="384" y="66"/>
                      </a:lnTo>
                      <a:lnTo>
                        <a:pt x="380" y="68"/>
                      </a:lnTo>
                      <a:lnTo>
                        <a:pt x="376" y="68"/>
                      </a:lnTo>
                      <a:lnTo>
                        <a:pt x="376" y="68"/>
                      </a:lnTo>
                      <a:lnTo>
                        <a:pt x="366" y="64"/>
                      </a:lnTo>
                      <a:lnTo>
                        <a:pt x="366" y="64"/>
                      </a:lnTo>
                      <a:lnTo>
                        <a:pt x="350" y="52"/>
                      </a:lnTo>
                      <a:lnTo>
                        <a:pt x="324" y="38"/>
                      </a:lnTo>
                      <a:lnTo>
                        <a:pt x="324" y="38"/>
                      </a:lnTo>
                      <a:lnTo>
                        <a:pt x="300" y="26"/>
                      </a:lnTo>
                      <a:lnTo>
                        <a:pt x="284" y="22"/>
                      </a:lnTo>
                      <a:lnTo>
                        <a:pt x="284" y="22"/>
                      </a:lnTo>
                      <a:lnTo>
                        <a:pt x="270" y="24"/>
                      </a:lnTo>
                      <a:lnTo>
                        <a:pt x="258" y="30"/>
                      </a:lnTo>
                      <a:lnTo>
                        <a:pt x="244" y="38"/>
                      </a:lnTo>
                      <a:lnTo>
                        <a:pt x="230" y="48"/>
                      </a:lnTo>
                      <a:lnTo>
                        <a:pt x="230" y="50"/>
                      </a:lnTo>
                      <a:lnTo>
                        <a:pt x="230" y="50"/>
                      </a:lnTo>
                      <a:lnTo>
                        <a:pt x="218" y="62"/>
                      </a:lnTo>
                      <a:lnTo>
                        <a:pt x="208" y="76"/>
                      </a:lnTo>
                      <a:lnTo>
                        <a:pt x="196" y="92"/>
                      </a:lnTo>
                      <a:lnTo>
                        <a:pt x="186" y="112"/>
                      </a:lnTo>
                      <a:lnTo>
                        <a:pt x="186" y="112"/>
                      </a:lnTo>
                      <a:lnTo>
                        <a:pt x="186" y="112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62"/>
                      </a:lnTo>
                      <a:lnTo>
                        <a:pt x="160" y="162"/>
                      </a:lnTo>
                      <a:lnTo>
                        <a:pt x="152" y="178"/>
                      </a:lnTo>
                      <a:lnTo>
                        <a:pt x="146" y="190"/>
                      </a:lnTo>
                      <a:lnTo>
                        <a:pt x="146" y="190"/>
                      </a:lnTo>
                      <a:lnTo>
                        <a:pt x="124" y="230"/>
                      </a:lnTo>
                      <a:lnTo>
                        <a:pt x="114" y="246"/>
                      </a:lnTo>
                      <a:lnTo>
                        <a:pt x="104" y="256"/>
                      </a:lnTo>
                      <a:lnTo>
                        <a:pt x="104" y="256"/>
                      </a:lnTo>
                      <a:lnTo>
                        <a:pt x="98" y="268"/>
                      </a:lnTo>
                      <a:lnTo>
                        <a:pt x="94" y="282"/>
                      </a:lnTo>
                      <a:lnTo>
                        <a:pt x="90" y="300"/>
                      </a:lnTo>
                      <a:lnTo>
                        <a:pt x="86" y="322"/>
                      </a:lnTo>
                      <a:lnTo>
                        <a:pt x="86" y="322"/>
                      </a:lnTo>
                      <a:lnTo>
                        <a:pt x="84" y="358"/>
                      </a:lnTo>
                      <a:lnTo>
                        <a:pt x="84" y="406"/>
                      </a:lnTo>
                      <a:lnTo>
                        <a:pt x="84" y="406"/>
                      </a:lnTo>
                      <a:lnTo>
                        <a:pt x="80" y="428"/>
                      </a:lnTo>
                      <a:lnTo>
                        <a:pt x="76" y="438"/>
                      </a:lnTo>
                      <a:lnTo>
                        <a:pt x="72" y="446"/>
                      </a:lnTo>
                      <a:lnTo>
                        <a:pt x="66" y="454"/>
                      </a:lnTo>
                      <a:lnTo>
                        <a:pt x="58" y="462"/>
                      </a:lnTo>
                      <a:lnTo>
                        <a:pt x="42" y="476"/>
                      </a:lnTo>
                      <a:lnTo>
                        <a:pt x="42" y="476"/>
                      </a:lnTo>
                      <a:lnTo>
                        <a:pt x="36" y="478"/>
                      </a:lnTo>
                      <a:lnTo>
                        <a:pt x="34" y="482"/>
                      </a:lnTo>
                      <a:lnTo>
                        <a:pt x="28" y="490"/>
                      </a:lnTo>
                      <a:lnTo>
                        <a:pt x="28" y="490"/>
                      </a:lnTo>
                      <a:lnTo>
                        <a:pt x="26" y="510"/>
                      </a:lnTo>
                      <a:lnTo>
                        <a:pt x="24" y="522"/>
                      </a:lnTo>
                      <a:lnTo>
                        <a:pt x="24" y="522"/>
                      </a:lnTo>
                      <a:lnTo>
                        <a:pt x="20" y="528"/>
                      </a:lnTo>
                      <a:lnTo>
                        <a:pt x="0" y="552"/>
                      </a:lnTo>
                      <a:lnTo>
                        <a:pt x="0" y="552"/>
                      </a:lnTo>
                      <a:lnTo>
                        <a:pt x="118" y="622"/>
                      </a:lnTo>
                      <a:lnTo>
                        <a:pt x="118" y="622"/>
                      </a:lnTo>
                      <a:lnTo>
                        <a:pt x="138" y="618"/>
                      </a:lnTo>
                      <a:lnTo>
                        <a:pt x="172" y="614"/>
                      </a:lnTo>
                      <a:lnTo>
                        <a:pt x="214" y="612"/>
                      </a:lnTo>
                      <a:lnTo>
                        <a:pt x="266" y="608"/>
                      </a:lnTo>
                      <a:lnTo>
                        <a:pt x="266" y="608"/>
                      </a:lnTo>
                      <a:lnTo>
                        <a:pt x="318" y="606"/>
                      </a:lnTo>
                      <a:lnTo>
                        <a:pt x="356" y="604"/>
                      </a:lnTo>
                      <a:lnTo>
                        <a:pt x="380" y="600"/>
                      </a:lnTo>
                      <a:lnTo>
                        <a:pt x="388" y="598"/>
                      </a:lnTo>
                      <a:lnTo>
                        <a:pt x="390" y="594"/>
                      </a:lnTo>
                      <a:lnTo>
                        <a:pt x="390" y="594"/>
                      </a:lnTo>
                      <a:lnTo>
                        <a:pt x="392" y="590"/>
                      </a:lnTo>
                      <a:lnTo>
                        <a:pt x="394" y="586"/>
                      </a:lnTo>
                      <a:lnTo>
                        <a:pt x="394" y="586"/>
                      </a:lnTo>
                      <a:lnTo>
                        <a:pt x="402" y="582"/>
                      </a:lnTo>
                      <a:lnTo>
                        <a:pt x="402" y="582"/>
                      </a:lnTo>
                      <a:lnTo>
                        <a:pt x="410" y="580"/>
                      </a:lnTo>
                      <a:lnTo>
                        <a:pt x="418" y="576"/>
                      </a:lnTo>
                      <a:lnTo>
                        <a:pt x="434" y="566"/>
                      </a:lnTo>
                      <a:lnTo>
                        <a:pt x="448" y="550"/>
                      </a:lnTo>
                      <a:lnTo>
                        <a:pt x="462" y="530"/>
                      </a:lnTo>
                      <a:lnTo>
                        <a:pt x="462" y="532"/>
                      </a:lnTo>
                      <a:lnTo>
                        <a:pt x="462" y="532"/>
                      </a:lnTo>
                      <a:lnTo>
                        <a:pt x="514" y="434"/>
                      </a:lnTo>
                      <a:lnTo>
                        <a:pt x="514" y="434"/>
                      </a:lnTo>
                      <a:lnTo>
                        <a:pt x="514" y="434"/>
                      </a:lnTo>
                      <a:lnTo>
                        <a:pt x="516" y="432"/>
                      </a:lnTo>
                      <a:lnTo>
                        <a:pt x="516" y="432"/>
                      </a:lnTo>
                      <a:lnTo>
                        <a:pt x="554" y="382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54" y="380"/>
                      </a:lnTo>
                      <a:lnTo>
                        <a:pt x="570" y="354"/>
                      </a:lnTo>
                      <a:lnTo>
                        <a:pt x="582" y="330"/>
                      </a:lnTo>
                      <a:lnTo>
                        <a:pt x="582" y="330"/>
                      </a:lnTo>
                      <a:lnTo>
                        <a:pt x="588" y="310"/>
                      </a:lnTo>
                      <a:lnTo>
                        <a:pt x="594" y="288"/>
                      </a:lnTo>
                      <a:lnTo>
                        <a:pt x="596" y="264"/>
                      </a:lnTo>
                      <a:lnTo>
                        <a:pt x="598" y="238"/>
                      </a:lnTo>
                      <a:lnTo>
                        <a:pt x="598" y="238"/>
                      </a:lnTo>
                      <a:lnTo>
                        <a:pt x="584" y="206"/>
                      </a:lnTo>
                      <a:lnTo>
                        <a:pt x="580" y="194"/>
                      </a:lnTo>
                      <a:lnTo>
                        <a:pt x="580" y="188"/>
                      </a:lnTo>
                      <a:lnTo>
                        <a:pt x="580" y="188"/>
                      </a:lnTo>
                      <a:lnTo>
                        <a:pt x="580" y="186"/>
                      </a:lnTo>
                      <a:lnTo>
                        <a:pt x="580" y="186"/>
                      </a:lnTo>
                      <a:lnTo>
                        <a:pt x="584" y="158"/>
                      </a:lnTo>
                      <a:lnTo>
                        <a:pt x="584" y="158"/>
                      </a:lnTo>
                      <a:lnTo>
                        <a:pt x="560" y="166"/>
                      </a:lnTo>
                      <a:lnTo>
                        <a:pt x="544" y="170"/>
                      </a:lnTo>
                      <a:lnTo>
                        <a:pt x="544" y="170"/>
                      </a:lnTo>
                      <a:lnTo>
                        <a:pt x="520" y="168"/>
                      </a:lnTo>
                      <a:lnTo>
                        <a:pt x="500" y="166"/>
                      </a:lnTo>
                      <a:lnTo>
                        <a:pt x="482" y="162"/>
                      </a:lnTo>
                      <a:lnTo>
                        <a:pt x="468" y="154"/>
                      </a:lnTo>
                      <a:lnTo>
                        <a:pt x="458" y="146"/>
                      </a:lnTo>
                      <a:lnTo>
                        <a:pt x="450" y="136"/>
                      </a:lnTo>
                      <a:lnTo>
                        <a:pt x="444" y="126"/>
                      </a:lnTo>
                      <a:lnTo>
                        <a:pt x="442" y="112"/>
                      </a:lnTo>
                      <a:lnTo>
                        <a:pt x="442" y="112"/>
                      </a:lnTo>
                      <a:lnTo>
                        <a:pt x="474" y="66"/>
                      </a:lnTo>
                      <a:lnTo>
                        <a:pt x="482" y="52"/>
                      </a:lnTo>
                      <a:lnTo>
                        <a:pt x="486" y="44"/>
                      </a:lnTo>
                      <a:lnTo>
                        <a:pt x="486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22">
                  <a:extLst>
                    <a:ext uri="{FF2B5EF4-FFF2-40B4-BE49-F238E27FC236}">
                      <a16:creationId xmlns:a16="http://schemas.microsoft.com/office/drawing/2014/main" id="{1A3902ED-DBFA-4C26-B53C-5C04190D0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6" y="2400"/>
                  <a:ext cx="1138" cy="1030"/>
                </a:xfrm>
                <a:custGeom>
                  <a:avLst/>
                  <a:gdLst>
                    <a:gd name="T0" fmla="*/ 30 w 1138"/>
                    <a:gd name="T1" fmla="*/ 104 h 1030"/>
                    <a:gd name="T2" fmla="*/ 18 w 1138"/>
                    <a:gd name="T3" fmla="*/ 164 h 1030"/>
                    <a:gd name="T4" fmla="*/ 54 w 1138"/>
                    <a:gd name="T5" fmla="*/ 214 h 1030"/>
                    <a:gd name="T6" fmla="*/ 68 w 1138"/>
                    <a:gd name="T7" fmla="*/ 278 h 1030"/>
                    <a:gd name="T8" fmla="*/ 100 w 1138"/>
                    <a:gd name="T9" fmla="*/ 394 h 1030"/>
                    <a:gd name="T10" fmla="*/ 150 w 1138"/>
                    <a:gd name="T11" fmla="*/ 520 h 1030"/>
                    <a:gd name="T12" fmla="*/ 184 w 1138"/>
                    <a:gd name="T13" fmla="*/ 622 h 1030"/>
                    <a:gd name="T14" fmla="*/ 210 w 1138"/>
                    <a:gd name="T15" fmla="*/ 664 h 1030"/>
                    <a:gd name="T16" fmla="*/ 256 w 1138"/>
                    <a:gd name="T17" fmla="*/ 692 h 1030"/>
                    <a:gd name="T18" fmla="*/ 278 w 1138"/>
                    <a:gd name="T19" fmla="*/ 694 h 1030"/>
                    <a:gd name="T20" fmla="*/ 310 w 1138"/>
                    <a:gd name="T21" fmla="*/ 714 h 1030"/>
                    <a:gd name="T22" fmla="*/ 336 w 1138"/>
                    <a:gd name="T23" fmla="*/ 752 h 1030"/>
                    <a:gd name="T24" fmla="*/ 338 w 1138"/>
                    <a:gd name="T25" fmla="*/ 828 h 1030"/>
                    <a:gd name="T26" fmla="*/ 370 w 1138"/>
                    <a:gd name="T27" fmla="*/ 842 h 1030"/>
                    <a:gd name="T28" fmla="*/ 388 w 1138"/>
                    <a:gd name="T29" fmla="*/ 852 h 1030"/>
                    <a:gd name="T30" fmla="*/ 400 w 1138"/>
                    <a:gd name="T31" fmla="*/ 880 h 1030"/>
                    <a:gd name="T32" fmla="*/ 414 w 1138"/>
                    <a:gd name="T33" fmla="*/ 898 h 1030"/>
                    <a:gd name="T34" fmla="*/ 502 w 1138"/>
                    <a:gd name="T35" fmla="*/ 904 h 1030"/>
                    <a:gd name="T36" fmla="*/ 588 w 1138"/>
                    <a:gd name="T37" fmla="*/ 820 h 1030"/>
                    <a:gd name="T38" fmla="*/ 608 w 1138"/>
                    <a:gd name="T39" fmla="*/ 810 h 1030"/>
                    <a:gd name="T40" fmla="*/ 646 w 1138"/>
                    <a:gd name="T41" fmla="*/ 830 h 1030"/>
                    <a:gd name="T42" fmla="*/ 666 w 1138"/>
                    <a:gd name="T43" fmla="*/ 838 h 1030"/>
                    <a:gd name="T44" fmla="*/ 710 w 1138"/>
                    <a:gd name="T45" fmla="*/ 820 h 1030"/>
                    <a:gd name="T46" fmla="*/ 774 w 1138"/>
                    <a:gd name="T47" fmla="*/ 826 h 1030"/>
                    <a:gd name="T48" fmla="*/ 784 w 1138"/>
                    <a:gd name="T49" fmla="*/ 832 h 1030"/>
                    <a:gd name="T50" fmla="*/ 794 w 1138"/>
                    <a:gd name="T51" fmla="*/ 888 h 1030"/>
                    <a:gd name="T52" fmla="*/ 810 w 1138"/>
                    <a:gd name="T53" fmla="*/ 928 h 1030"/>
                    <a:gd name="T54" fmla="*/ 866 w 1138"/>
                    <a:gd name="T55" fmla="*/ 958 h 1030"/>
                    <a:gd name="T56" fmla="*/ 872 w 1138"/>
                    <a:gd name="T57" fmla="*/ 962 h 1030"/>
                    <a:gd name="T58" fmla="*/ 876 w 1138"/>
                    <a:gd name="T59" fmla="*/ 978 h 1030"/>
                    <a:gd name="T60" fmla="*/ 910 w 1138"/>
                    <a:gd name="T61" fmla="*/ 1020 h 1030"/>
                    <a:gd name="T62" fmla="*/ 932 w 1138"/>
                    <a:gd name="T63" fmla="*/ 1028 h 1030"/>
                    <a:gd name="T64" fmla="*/ 970 w 1138"/>
                    <a:gd name="T65" fmla="*/ 1014 h 1030"/>
                    <a:gd name="T66" fmla="*/ 1002 w 1138"/>
                    <a:gd name="T67" fmla="*/ 1000 h 1030"/>
                    <a:gd name="T68" fmla="*/ 1024 w 1138"/>
                    <a:gd name="T69" fmla="*/ 1014 h 1030"/>
                    <a:gd name="T70" fmla="*/ 1044 w 1138"/>
                    <a:gd name="T71" fmla="*/ 1030 h 1030"/>
                    <a:gd name="T72" fmla="*/ 1094 w 1138"/>
                    <a:gd name="T73" fmla="*/ 1016 h 1030"/>
                    <a:gd name="T74" fmla="*/ 1092 w 1138"/>
                    <a:gd name="T75" fmla="*/ 986 h 1030"/>
                    <a:gd name="T76" fmla="*/ 1138 w 1138"/>
                    <a:gd name="T77" fmla="*/ 952 h 1030"/>
                    <a:gd name="T78" fmla="*/ 1128 w 1138"/>
                    <a:gd name="T79" fmla="*/ 928 h 1030"/>
                    <a:gd name="T80" fmla="*/ 1110 w 1138"/>
                    <a:gd name="T81" fmla="*/ 870 h 1030"/>
                    <a:gd name="T82" fmla="*/ 1094 w 1138"/>
                    <a:gd name="T83" fmla="*/ 838 h 1030"/>
                    <a:gd name="T84" fmla="*/ 1056 w 1138"/>
                    <a:gd name="T85" fmla="*/ 780 h 1030"/>
                    <a:gd name="T86" fmla="*/ 1030 w 1138"/>
                    <a:gd name="T87" fmla="*/ 748 h 1030"/>
                    <a:gd name="T88" fmla="*/ 1020 w 1138"/>
                    <a:gd name="T89" fmla="*/ 706 h 1030"/>
                    <a:gd name="T90" fmla="*/ 996 w 1138"/>
                    <a:gd name="T91" fmla="*/ 660 h 1030"/>
                    <a:gd name="T92" fmla="*/ 970 w 1138"/>
                    <a:gd name="T93" fmla="*/ 618 h 1030"/>
                    <a:gd name="T94" fmla="*/ 914 w 1138"/>
                    <a:gd name="T95" fmla="*/ 608 h 1030"/>
                    <a:gd name="T96" fmla="*/ 830 w 1138"/>
                    <a:gd name="T97" fmla="*/ 564 h 1030"/>
                    <a:gd name="T98" fmla="*/ 690 w 1138"/>
                    <a:gd name="T99" fmla="*/ 502 h 1030"/>
                    <a:gd name="T100" fmla="*/ 644 w 1138"/>
                    <a:gd name="T101" fmla="*/ 488 h 1030"/>
                    <a:gd name="T102" fmla="*/ 604 w 1138"/>
                    <a:gd name="T103" fmla="*/ 456 h 1030"/>
                    <a:gd name="T104" fmla="*/ 580 w 1138"/>
                    <a:gd name="T105" fmla="*/ 404 h 1030"/>
                    <a:gd name="T106" fmla="*/ 564 w 1138"/>
                    <a:gd name="T107" fmla="*/ 284 h 1030"/>
                    <a:gd name="T108" fmla="*/ 564 w 1138"/>
                    <a:gd name="T109" fmla="*/ 194 h 1030"/>
                    <a:gd name="T110" fmla="*/ 442 w 1138"/>
                    <a:gd name="T111" fmla="*/ 118 h 1030"/>
                    <a:gd name="T112" fmla="*/ 432 w 1138"/>
                    <a:gd name="T113" fmla="*/ 110 h 1030"/>
                    <a:gd name="T114" fmla="*/ 390 w 1138"/>
                    <a:gd name="T115" fmla="*/ 70 h 1030"/>
                    <a:gd name="T116" fmla="*/ 338 w 1138"/>
                    <a:gd name="T117" fmla="*/ 48 h 1030"/>
                    <a:gd name="T118" fmla="*/ 190 w 1138"/>
                    <a:gd name="T119" fmla="*/ 0 h 1030"/>
                    <a:gd name="T120" fmla="*/ 134 w 1138"/>
                    <a:gd name="T121" fmla="*/ 14 h 1030"/>
                    <a:gd name="T122" fmla="*/ 76 w 1138"/>
                    <a:gd name="T123" fmla="*/ 64 h 1030"/>
                    <a:gd name="T124" fmla="*/ 66 w 1138"/>
                    <a:gd name="T125" fmla="*/ 72 h 10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38" h="1030">
                      <a:moveTo>
                        <a:pt x="66" y="72"/>
                      </a:moveTo>
                      <a:lnTo>
                        <a:pt x="66" y="74"/>
                      </a:lnTo>
                      <a:lnTo>
                        <a:pt x="66" y="74"/>
                      </a:lnTo>
                      <a:lnTo>
                        <a:pt x="30" y="104"/>
                      </a:lnTo>
                      <a:lnTo>
                        <a:pt x="0" y="130"/>
                      </a:lnTo>
                      <a:lnTo>
                        <a:pt x="0" y="130"/>
                      </a:lnTo>
                      <a:lnTo>
                        <a:pt x="8" y="146"/>
                      </a:lnTo>
                      <a:lnTo>
                        <a:pt x="18" y="164"/>
                      </a:lnTo>
                      <a:lnTo>
                        <a:pt x="28" y="180"/>
                      </a:lnTo>
                      <a:lnTo>
                        <a:pt x="42" y="198"/>
                      </a:lnTo>
                      <a:lnTo>
                        <a:pt x="42" y="198"/>
                      </a:lnTo>
                      <a:lnTo>
                        <a:pt x="54" y="214"/>
                      </a:lnTo>
                      <a:lnTo>
                        <a:pt x="62" y="234"/>
                      </a:lnTo>
                      <a:lnTo>
                        <a:pt x="66" y="254"/>
                      </a:lnTo>
                      <a:lnTo>
                        <a:pt x="68" y="278"/>
                      </a:lnTo>
                      <a:lnTo>
                        <a:pt x="68" y="278"/>
                      </a:lnTo>
                      <a:lnTo>
                        <a:pt x="70" y="292"/>
                      </a:lnTo>
                      <a:lnTo>
                        <a:pt x="72" y="308"/>
                      </a:lnTo>
                      <a:lnTo>
                        <a:pt x="82" y="348"/>
                      </a:lnTo>
                      <a:lnTo>
                        <a:pt x="100" y="394"/>
                      </a:lnTo>
                      <a:lnTo>
                        <a:pt x="122" y="452"/>
                      </a:lnTo>
                      <a:lnTo>
                        <a:pt x="122" y="452"/>
                      </a:lnTo>
                      <a:lnTo>
                        <a:pt x="136" y="482"/>
                      </a:lnTo>
                      <a:lnTo>
                        <a:pt x="150" y="520"/>
                      </a:lnTo>
                      <a:lnTo>
                        <a:pt x="184" y="620"/>
                      </a:lnTo>
                      <a:lnTo>
                        <a:pt x="184" y="620"/>
                      </a:lnTo>
                      <a:lnTo>
                        <a:pt x="184" y="620"/>
                      </a:lnTo>
                      <a:lnTo>
                        <a:pt x="184" y="622"/>
                      </a:lnTo>
                      <a:lnTo>
                        <a:pt x="184" y="622"/>
                      </a:lnTo>
                      <a:lnTo>
                        <a:pt x="192" y="638"/>
                      </a:lnTo>
                      <a:lnTo>
                        <a:pt x="202" y="652"/>
                      </a:lnTo>
                      <a:lnTo>
                        <a:pt x="210" y="664"/>
                      </a:lnTo>
                      <a:lnTo>
                        <a:pt x="222" y="674"/>
                      </a:lnTo>
                      <a:lnTo>
                        <a:pt x="232" y="682"/>
                      </a:lnTo>
                      <a:lnTo>
                        <a:pt x="244" y="688"/>
                      </a:lnTo>
                      <a:lnTo>
                        <a:pt x="256" y="692"/>
                      </a:lnTo>
                      <a:lnTo>
                        <a:pt x="268" y="692"/>
                      </a:lnTo>
                      <a:lnTo>
                        <a:pt x="270" y="692"/>
                      </a:lnTo>
                      <a:lnTo>
                        <a:pt x="270" y="692"/>
                      </a:lnTo>
                      <a:lnTo>
                        <a:pt x="278" y="694"/>
                      </a:lnTo>
                      <a:lnTo>
                        <a:pt x="288" y="698"/>
                      </a:lnTo>
                      <a:lnTo>
                        <a:pt x="298" y="704"/>
                      </a:lnTo>
                      <a:lnTo>
                        <a:pt x="310" y="714"/>
                      </a:lnTo>
                      <a:lnTo>
                        <a:pt x="310" y="714"/>
                      </a:lnTo>
                      <a:lnTo>
                        <a:pt x="310" y="714"/>
                      </a:lnTo>
                      <a:lnTo>
                        <a:pt x="326" y="734"/>
                      </a:lnTo>
                      <a:lnTo>
                        <a:pt x="336" y="752"/>
                      </a:lnTo>
                      <a:lnTo>
                        <a:pt x="336" y="752"/>
                      </a:lnTo>
                      <a:lnTo>
                        <a:pt x="336" y="756"/>
                      </a:lnTo>
                      <a:lnTo>
                        <a:pt x="336" y="820"/>
                      </a:lnTo>
                      <a:lnTo>
                        <a:pt x="336" y="820"/>
                      </a:lnTo>
                      <a:lnTo>
                        <a:pt x="338" y="828"/>
                      </a:lnTo>
                      <a:lnTo>
                        <a:pt x="342" y="832"/>
                      </a:lnTo>
                      <a:lnTo>
                        <a:pt x="340" y="832"/>
                      </a:lnTo>
                      <a:lnTo>
                        <a:pt x="340" y="832"/>
                      </a:lnTo>
                      <a:lnTo>
                        <a:pt x="370" y="842"/>
                      </a:lnTo>
                      <a:lnTo>
                        <a:pt x="382" y="848"/>
                      </a:lnTo>
                      <a:lnTo>
                        <a:pt x="382" y="846"/>
                      </a:lnTo>
                      <a:lnTo>
                        <a:pt x="382" y="846"/>
                      </a:lnTo>
                      <a:lnTo>
                        <a:pt x="388" y="852"/>
                      </a:lnTo>
                      <a:lnTo>
                        <a:pt x="394" y="858"/>
                      </a:lnTo>
                      <a:lnTo>
                        <a:pt x="398" y="868"/>
                      </a:lnTo>
                      <a:lnTo>
                        <a:pt x="400" y="880"/>
                      </a:lnTo>
                      <a:lnTo>
                        <a:pt x="400" y="880"/>
                      </a:lnTo>
                      <a:lnTo>
                        <a:pt x="400" y="888"/>
                      </a:lnTo>
                      <a:lnTo>
                        <a:pt x="402" y="894"/>
                      </a:lnTo>
                      <a:lnTo>
                        <a:pt x="402" y="894"/>
                      </a:lnTo>
                      <a:lnTo>
                        <a:pt x="414" y="898"/>
                      </a:lnTo>
                      <a:lnTo>
                        <a:pt x="434" y="902"/>
                      </a:lnTo>
                      <a:lnTo>
                        <a:pt x="464" y="904"/>
                      </a:lnTo>
                      <a:lnTo>
                        <a:pt x="502" y="904"/>
                      </a:lnTo>
                      <a:lnTo>
                        <a:pt x="502" y="904"/>
                      </a:lnTo>
                      <a:lnTo>
                        <a:pt x="546" y="862"/>
                      </a:lnTo>
                      <a:lnTo>
                        <a:pt x="546" y="862"/>
                      </a:lnTo>
                      <a:lnTo>
                        <a:pt x="570" y="838"/>
                      </a:lnTo>
                      <a:lnTo>
                        <a:pt x="588" y="820"/>
                      </a:lnTo>
                      <a:lnTo>
                        <a:pt x="602" y="812"/>
                      </a:lnTo>
                      <a:lnTo>
                        <a:pt x="606" y="810"/>
                      </a:lnTo>
                      <a:lnTo>
                        <a:pt x="608" y="810"/>
                      </a:lnTo>
                      <a:lnTo>
                        <a:pt x="608" y="810"/>
                      </a:lnTo>
                      <a:lnTo>
                        <a:pt x="618" y="810"/>
                      </a:lnTo>
                      <a:lnTo>
                        <a:pt x="626" y="814"/>
                      </a:lnTo>
                      <a:lnTo>
                        <a:pt x="636" y="820"/>
                      </a:lnTo>
                      <a:lnTo>
                        <a:pt x="646" y="830"/>
                      </a:lnTo>
                      <a:lnTo>
                        <a:pt x="646" y="830"/>
                      </a:lnTo>
                      <a:lnTo>
                        <a:pt x="656" y="840"/>
                      </a:lnTo>
                      <a:lnTo>
                        <a:pt x="656" y="840"/>
                      </a:lnTo>
                      <a:lnTo>
                        <a:pt x="666" y="838"/>
                      </a:lnTo>
                      <a:lnTo>
                        <a:pt x="680" y="832"/>
                      </a:lnTo>
                      <a:lnTo>
                        <a:pt x="680" y="832"/>
                      </a:lnTo>
                      <a:lnTo>
                        <a:pt x="698" y="822"/>
                      </a:lnTo>
                      <a:lnTo>
                        <a:pt x="710" y="820"/>
                      </a:lnTo>
                      <a:lnTo>
                        <a:pt x="710" y="820"/>
                      </a:lnTo>
                      <a:lnTo>
                        <a:pt x="738" y="820"/>
                      </a:lnTo>
                      <a:lnTo>
                        <a:pt x="760" y="822"/>
                      </a:lnTo>
                      <a:lnTo>
                        <a:pt x="774" y="826"/>
                      </a:lnTo>
                      <a:lnTo>
                        <a:pt x="782" y="830"/>
                      </a:lnTo>
                      <a:lnTo>
                        <a:pt x="782" y="830"/>
                      </a:lnTo>
                      <a:lnTo>
                        <a:pt x="782" y="830"/>
                      </a:lnTo>
                      <a:lnTo>
                        <a:pt x="784" y="832"/>
                      </a:lnTo>
                      <a:lnTo>
                        <a:pt x="788" y="836"/>
                      </a:lnTo>
                      <a:lnTo>
                        <a:pt x="790" y="848"/>
                      </a:lnTo>
                      <a:lnTo>
                        <a:pt x="792" y="866"/>
                      </a:lnTo>
                      <a:lnTo>
                        <a:pt x="794" y="888"/>
                      </a:lnTo>
                      <a:lnTo>
                        <a:pt x="794" y="888"/>
                      </a:lnTo>
                      <a:lnTo>
                        <a:pt x="794" y="904"/>
                      </a:lnTo>
                      <a:lnTo>
                        <a:pt x="800" y="916"/>
                      </a:lnTo>
                      <a:lnTo>
                        <a:pt x="810" y="928"/>
                      </a:lnTo>
                      <a:lnTo>
                        <a:pt x="822" y="936"/>
                      </a:lnTo>
                      <a:lnTo>
                        <a:pt x="822" y="936"/>
                      </a:lnTo>
                      <a:lnTo>
                        <a:pt x="842" y="946"/>
                      </a:lnTo>
                      <a:lnTo>
                        <a:pt x="866" y="958"/>
                      </a:lnTo>
                      <a:lnTo>
                        <a:pt x="866" y="958"/>
                      </a:lnTo>
                      <a:lnTo>
                        <a:pt x="870" y="960"/>
                      </a:lnTo>
                      <a:lnTo>
                        <a:pt x="872" y="962"/>
                      </a:lnTo>
                      <a:lnTo>
                        <a:pt x="872" y="962"/>
                      </a:lnTo>
                      <a:lnTo>
                        <a:pt x="874" y="966"/>
                      </a:lnTo>
                      <a:lnTo>
                        <a:pt x="874" y="972"/>
                      </a:lnTo>
                      <a:lnTo>
                        <a:pt x="874" y="972"/>
                      </a:lnTo>
                      <a:lnTo>
                        <a:pt x="876" y="978"/>
                      </a:lnTo>
                      <a:lnTo>
                        <a:pt x="880" y="988"/>
                      </a:lnTo>
                      <a:lnTo>
                        <a:pt x="892" y="1020"/>
                      </a:lnTo>
                      <a:lnTo>
                        <a:pt x="892" y="1020"/>
                      </a:lnTo>
                      <a:lnTo>
                        <a:pt x="910" y="1020"/>
                      </a:lnTo>
                      <a:lnTo>
                        <a:pt x="910" y="1020"/>
                      </a:lnTo>
                      <a:lnTo>
                        <a:pt x="920" y="1022"/>
                      </a:lnTo>
                      <a:lnTo>
                        <a:pt x="932" y="1028"/>
                      </a:lnTo>
                      <a:lnTo>
                        <a:pt x="932" y="1028"/>
                      </a:lnTo>
                      <a:lnTo>
                        <a:pt x="942" y="1026"/>
                      </a:lnTo>
                      <a:lnTo>
                        <a:pt x="950" y="1024"/>
                      </a:lnTo>
                      <a:lnTo>
                        <a:pt x="970" y="1014"/>
                      </a:lnTo>
                      <a:lnTo>
                        <a:pt x="970" y="1014"/>
                      </a:lnTo>
                      <a:lnTo>
                        <a:pt x="988" y="1002"/>
                      </a:lnTo>
                      <a:lnTo>
                        <a:pt x="996" y="1000"/>
                      </a:lnTo>
                      <a:lnTo>
                        <a:pt x="1002" y="1000"/>
                      </a:lnTo>
                      <a:lnTo>
                        <a:pt x="1002" y="1000"/>
                      </a:lnTo>
                      <a:lnTo>
                        <a:pt x="1008" y="1000"/>
                      </a:lnTo>
                      <a:lnTo>
                        <a:pt x="1014" y="1004"/>
                      </a:lnTo>
                      <a:lnTo>
                        <a:pt x="1018" y="1008"/>
                      </a:lnTo>
                      <a:lnTo>
                        <a:pt x="1024" y="1014"/>
                      </a:lnTo>
                      <a:lnTo>
                        <a:pt x="1024" y="1014"/>
                      </a:lnTo>
                      <a:lnTo>
                        <a:pt x="1030" y="1022"/>
                      </a:lnTo>
                      <a:lnTo>
                        <a:pt x="1036" y="1026"/>
                      </a:lnTo>
                      <a:lnTo>
                        <a:pt x="1044" y="1030"/>
                      </a:lnTo>
                      <a:lnTo>
                        <a:pt x="1054" y="1030"/>
                      </a:lnTo>
                      <a:lnTo>
                        <a:pt x="1054" y="1030"/>
                      </a:lnTo>
                      <a:lnTo>
                        <a:pt x="1068" y="1028"/>
                      </a:lnTo>
                      <a:lnTo>
                        <a:pt x="1094" y="1016"/>
                      </a:lnTo>
                      <a:lnTo>
                        <a:pt x="1094" y="1000"/>
                      </a:lnTo>
                      <a:lnTo>
                        <a:pt x="1094" y="1000"/>
                      </a:lnTo>
                      <a:lnTo>
                        <a:pt x="1090" y="994"/>
                      </a:lnTo>
                      <a:lnTo>
                        <a:pt x="1092" y="986"/>
                      </a:lnTo>
                      <a:lnTo>
                        <a:pt x="1098" y="980"/>
                      </a:lnTo>
                      <a:lnTo>
                        <a:pt x="1106" y="974"/>
                      </a:lnTo>
                      <a:lnTo>
                        <a:pt x="1106" y="974"/>
                      </a:lnTo>
                      <a:lnTo>
                        <a:pt x="1138" y="952"/>
                      </a:lnTo>
                      <a:lnTo>
                        <a:pt x="1138" y="952"/>
                      </a:lnTo>
                      <a:lnTo>
                        <a:pt x="1130" y="936"/>
                      </a:lnTo>
                      <a:lnTo>
                        <a:pt x="1128" y="928"/>
                      </a:lnTo>
                      <a:lnTo>
                        <a:pt x="1128" y="928"/>
                      </a:lnTo>
                      <a:lnTo>
                        <a:pt x="1130" y="924"/>
                      </a:lnTo>
                      <a:lnTo>
                        <a:pt x="1136" y="918"/>
                      </a:lnTo>
                      <a:lnTo>
                        <a:pt x="1136" y="918"/>
                      </a:lnTo>
                      <a:lnTo>
                        <a:pt x="1110" y="870"/>
                      </a:lnTo>
                      <a:lnTo>
                        <a:pt x="1094" y="840"/>
                      </a:lnTo>
                      <a:lnTo>
                        <a:pt x="1094" y="840"/>
                      </a:lnTo>
                      <a:lnTo>
                        <a:pt x="1094" y="838"/>
                      </a:lnTo>
                      <a:lnTo>
                        <a:pt x="1094" y="838"/>
                      </a:lnTo>
                      <a:lnTo>
                        <a:pt x="1084" y="810"/>
                      </a:lnTo>
                      <a:lnTo>
                        <a:pt x="1076" y="796"/>
                      </a:lnTo>
                      <a:lnTo>
                        <a:pt x="1076" y="796"/>
                      </a:lnTo>
                      <a:lnTo>
                        <a:pt x="1056" y="780"/>
                      </a:lnTo>
                      <a:lnTo>
                        <a:pt x="1040" y="768"/>
                      </a:lnTo>
                      <a:lnTo>
                        <a:pt x="1032" y="756"/>
                      </a:lnTo>
                      <a:lnTo>
                        <a:pt x="1030" y="752"/>
                      </a:lnTo>
                      <a:lnTo>
                        <a:pt x="1030" y="748"/>
                      </a:lnTo>
                      <a:lnTo>
                        <a:pt x="1030" y="746"/>
                      </a:lnTo>
                      <a:lnTo>
                        <a:pt x="1030" y="746"/>
                      </a:lnTo>
                      <a:lnTo>
                        <a:pt x="1026" y="728"/>
                      </a:lnTo>
                      <a:lnTo>
                        <a:pt x="1020" y="706"/>
                      </a:lnTo>
                      <a:lnTo>
                        <a:pt x="1010" y="684"/>
                      </a:lnTo>
                      <a:lnTo>
                        <a:pt x="996" y="662"/>
                      </a:lnTo>
                      <a:lnTo>
                        <a:pt x="996" y="662"/>
                      </a:lnTo>
                      <a:lnTo>
                        <a:pt x="996" y="660"/>
                      </a:lnTo>
                      <a:lnTo>
                        <a:pt x="996" y="660"/>
                      </a:lnTo>
                      <a:lnTo>
                        <a:pt x="974" y="620"/>
                      </a:lnTo>
                      <a:lnTo>
                        <a:pt x="974" y="620"/>
                      </a:lnTo>
                      <a:lnTo>
                        <a:pt x="970" y="618"/>
                      </a:lnTo>
                      <a:lnTo>
                        <a:pt x="960" y="614"/>
                      </a:lnTo>
                      <a:lnTo>
                        <a:pt x="960" y="614"/>
                      </a:lnTo>
                      <a:lnTo>
                        <a:pt x="960" y="614"/>
                      </a:lnTo>
                      <a:lnTo>
                        <a:pt x="914" y="608"/>
                      </a:lnTo>
                      <a:lnTo>
                        <a:pt x="896" y="604"/>
                      </a:lnTo>
                      <a:lnTo>
                        <a:pt x="896" y="602"/>
                      </a:lnTo>
                      <a:lnTo>
                        <a:pt x="896" y="602"/>
                      </a:lnTo>
                      <a:lnTo>
                        <a:pt x="830" y="564"/>
                      </a:lnTo>
                      <a:lnTo>
                        <a:pt x="770" y="532"/>
                      </a:lnTo>
                      <a:lnTo>
                        <a:pt x="742" y="520"/>
                      </a:lnTo>
                      <a:lnTo>
                        <a:pt x="716" y="510"/>
                      </a:lnTo>
                      <a:lnTo>
                        <a:pt x="690" y="502"/>
                      </a:lnTo>
                      <a:lnTo>
                        <a:pt x="668" y="496"/>
                      </a:lnTo>
                      <a:lnTo>
                        <a:pt x="668" y="496"/>
                      </a:lnTo>
                      <a:lnTo>
                        <a:pt x="656" y="492"/>
                      </a:lnTo>
                      <a:lnTo>
                        <a:pt x="644" y="488"/>
                      </a:lnTo>
                      <a:lnTo>
                        <a:pt x="632" y="482"/>
                      </a:lnTo>
                      <a:lnTo>
                        <a:pt x="622" y="474"/>
                      </a:lnTo>
                      <a:lnTo>
                        <a:pt x="614" y="466"/>
                      </a:lnTo>
                      <a:lnTo>
                        <a:pt x="604" y="456"/>
                      </a:lnTo>
                      <a:lnTo>
                        <a:pt x="598" y="446"/>
                      </a:lnTo>
                      <a:lnTo>
                        <a:pt x="590" y="432"/>
                      </a:lnTo>
                      <a:lnTo>
                        <a:pt x="584" y="418"/>
                      </a:lnTo>
                      <a:lnTo>
                        <a:pt x="580" y="404"/>
                      </a:lnTo>
                      <a:lnTo>
                        <a:pt x="572" y="370"/>
                      </a:lnTo>
                      <a:lnTo>
                        <a:pt x="566" y="330"/>
                      </a:lnTo>
                      <a:lnTo>
                        <a:pt x="564" y="284"/>
                      </a:lnTo>
                      <a:lnTo>
                        <a:pt x="564" y="284"/>
                      </a:lnTo>
                      <a:lnTo>
                        <a:pt x="568" y="216"/>
                      </a:lnTo>
                      <a:lnTo>
                        <a:pt x="568" y="216"/>
                      </a:lnTo>
                      <a:lnTo>
                        <a:pt x="568" y="202"/>
                      </a:lnTo>
                      <a:lnTo>
                        <a:pt x="564" y="194"/>
                      </a:lnTo>
                      <a:lnTo>
                        <a:pt x="564" y="194"/>
                      </a:lnTo>
                      <a:lnTo>
                        <a:pt x="550" y="184"/>
                      </a:lnTo>
                      <a:lnTo>
                        <a:pt x="526" y="168"/>
                      </a:lnTo>
                      <a:lnTo>
                        <a:pt x="442" y="118"/>
                      </a:lnTo>
                      <a:lnTo>
                        <a:pt x="442" y="118"/>
                      </a:lnTo>
                      <a:lnTo>
                        <a:pt x="434" y="112"/>
                      </a:lnTo>
                      <a:lnTo>
                        <a:pt x="434" y="112"/>
                      </a:lnTo>
                      <a:lnTo>
                        <a:pt x="432" y="110"/>
                      </a:lnTo>
                      <a:lnTo>
                        <a:pt x="432" y="110"/>
                      </a:lnTo>
                      <a:lnTo>
                        <a:pt x="414" y="94"/>
                      </a:lnTo>
                      <a:lnTo>
                        <a:pt x="390" y="70"/>
                      </a:lnTo>
                      <a:lnTo>
                        <a:pt x="390" y="70"/>
                      </a:lnTo>
                      <a:lnTo>
                        <a:pt x="380" y="62"/>
                      </a:lnTo>
                      <a:lnTo>
                        <a:pt x="366" y="54"/>
                      </a:lnTo>
                      <a:lnTo>
                        <a:pt x="354" y="50"/>
                      </a:lnTo>
                      <a:lnTo>
                        <a:pt x="338" y="48"/>
                      </a:lnTo>
                      <a:lnTo>
                        <a:pt x="338" y="48"/>
                      </a:lnTo>
                      <a:lnTo>
                        <a:pt x="296" y="36"/>
                      </a:lnTo>
                      <a:lnTo>
                        <a:pt x="190" y="0"/>
                      </a:lnTo>
                      <a:lnTo>
                        <a:pt x="190" y="0"/>
                      </a:lnTo>
                      <a:lnTo>
                        <a:pt x="174" y="0"/>
                      </a:lnTo>
                      <a:lnTo>
                        <a:pt x="160" y="4"/>
                      </a:lnTo>
                      <a:lnTo>
                        <a:pt x="146" y="8"/>
                      </a:lnTo>
                      <a:lnTo>
                        <a:pt x="134" y="14"/>
                      </a:lnTo>
                      <a:lnTo>
                        <a:pt x="134" y="14"/>
                      </a:lnTo>
                      <a:lnTo>
                        <a:pt x="78" y="64"/>
                      </a:lnTo>
                      <a:lnTo>
                        <a:pt x="78" y="64"/>
                      </a:lnTo>
                      <a:lnTo>
                        <a:pt x="76" y="64"/>
                      </a:lnTo>
                      <a:lnTo>
                        <a:pt x="76" y="66"/>
                      </a:lnTo>
                      <a:lnTo>
                        <a:pt x="76" y="66"/>
                      </a:lnTo>
                      <a:lnTo>
                        <a:pt x="66" y="72"/>
                      </a:lnTo>
                      <a:lnTo>
                        <a:pt x="66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23">
                  <a:extLst>
                    <a:ext uri="{FF2B5EF4-FFF2-40B4-BE49-F238E27FC236}">
                      <a16:creationId xmlns:a16="http://schemas.microsoft.com/office/drawing/2014/main" id="{03C9411E-B1A6-4855-93AE-DB01202A7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2" y="2550"/>
                  <a:ext cx="1228" cy="1286"/>
                </a:xfrm>
                <a:custGeom>
                  <a:avLst/>
                  <a:gdLst>
                    <a:gd name="T0" fmla="*/ 404 w 1228"/>
                    <a:gd name="T1" fmla="*/ 128 h 1286"/>
                    <a:gd name="T2" fmla="*/ 372 w 1228"/>
                    <a:gd name="T3" fmla="*/ 48 h 1286"/>
                    <a:gd name="T4" fmla="*/ 310 w 1228"/>
                    <a:gd name="T5" fmla="*/ 30 h 1286"/>
                    <a:gd name="T6" fmla="*/ 256 w 1228"/>
                    <a:gd name="T7" fmla="*/ 124 h 1286"/>
                    <a:gd name="T8" fmla="*/ 48 w 1228"/>
                    <a:gd name="T9" fmla="*/ 196 h 1286"/>
                    <a:gd name="T10" fmla="*/ 22 w 1228"/>
                    <a:gd name="T11" fmla="*/ 302 h 1286"/>
                    <a:gd name="T12" fmla="*/ 96 w 1228"/>
                    <a:gd name="T13" fmla="*/ 334 h 1286"/>
                    <a:gd name="T14" fmla="*/ 84 w 1228"/>
                    <a:gd name="T15" fmla="*/ 396 h 1286"/>
                    <a:gd name="T16" fmla="*/ 60 w 1228"/>
                    <a:gd name="T17" fmla="*/ 554 h 1286"/>
                    <a:gd name="T18" fmla="*/ 54 w 1228"/>
                    <a:gd name="T19" fmla="*/ 656 h 1286"/>
                    <a:gd name="T20" fmla="*/ 34 w 1228"/>
                    <a:gd name="T21" fmla="*/ 680 h 1286"/>
                    <a:gd name="T22" fmla="*/ 82 w 1228"/>
                    <a:gd name="T23" fmla="*/ 756 h 1286"/>
                    <a:gd name="T24" fmla="*/ 90 w 1228"/>
                    <a:gd name="T25" fmla="*/ 784 h 1286"/>
                    <a:gd name="T26" fmla="*/ 106 w 1228"/>
                    <a:gd name="T27" fmla="*/ 790 h 1286"/>
                    <a:gd name="T28" fmla="*/ 122 w 1228"/>
                    <a:gd name="T29" fmla="*/ 860 h 1286"/>
                    <a:gd name="T30" fmla="*/ 216 w 1228"/>
                    <a:gd name="T31" fmla="*/ 752 h 1286"/>
                    <a:gd name="T32" fmla="*/ 270 w 1228"/>
                    <a:gd name="T33" fmla="*/ 808 h 1286"/>
                    <a:gd name="T34" fmla="*/ 302 w 1228"/>
                    <a:gd name="T35" fmla="*/ 892 h 1286"/>
                    <a:gd name="T36" fmla="*/ 370 w 1228"/>
                    <a:gd name="T37" fmla="*/ 926 h 1286"/>
                    <a:gd name="T38" fmla="*/ 468 w 1228"/>
                    <a:gd name="T39" fmla="*/ 900 h 1286"/>
                    <a:gd name="T40" fmla="*/ 522 w 1228"/>
                    <a:gd name="T41" fmla="*/ 808 h 1286"/>
                    <a:gd name="T42" fmla="*/ 554 w 1228"/>
                    <a:gd name="T43" fmla="*/ 790 h 1286"/>
                    <a:gd name="T44" fmla="*/ 580 w 1228"/>
                    <a:gd name="T45" fmla="*/ 836 h 1286"/>
                    <a:gd name="T46" fmla="*/ 612 w 1228"/>
                    <a:gd name="T47" fmla="*/ 888 h 1286"/>
                    <a:gd name="T48" fmla="*/ 604 w 1228"/>
                    <a:gd name="T49" fmla="*/ 948 h 1286"/>
                    <a:gd name="T50" fmla="*/ 638 w 1228"/>
                    <a:gd name="T51" fmla="*/ 986 h 1286"/>
                    <a:gd name="T52" fmla="*/ 600 w 1228"/>
                    <a:gd name="T53" fmla="*/ 1040 h 1286"/>
                    <a:gd name="T54" fmla="*/ 592 w 1228"/>
                    <a:gd name="T55" fmla="*/ 1102 h 1286"/>
                    <a:gd name="T56" fmla="*/ 610 w 1228"/>
                    <a:gd name="T57" fmla="*/ 1162 h 1286"/>
                    <a:gd name="T58" fmla="*/ 668 w 1228"/>
                    <a:gd name="T59" fmla="*/ 1162 h 1286"/>
                    <a:gd name="T60" fmla="*/ 730 w 1228"/>
                    <a:gd name="T61" fmla="*/ 1228 h 1286"/>
                    <a:gd name="T62" fmla="*/ 792 w 1228"/>
                    <a:gd name="T63" fmla="*/ 1268 h 1286"/>
                    <a:gd name="T64" fmla="*/ 896 w 1228"/>
                    <a:gd name="T65" fmla="*/ 1274 h 1286"/>
                    <a:gd name="T66" fmla="*/ 976 w 1228"/>
                    <a:gd name="T67" fmla="*/ 1278 h 1286"/>
                    <a:gd name="T68" fmla="*/ 972 w 1228"/>
                    <a:gd name="T69" fmla="*/ 1250 h 1286"/>
                    <a:gd name="T70" fmla="*/ 990 w 1228"/>
                    <a:gd name="T71" fmla="*/ 1204 h 1286"/>
                    <a:gd name="T72" fmla="*/ 998 w 1228"/>
                    <a:gd name="T73" fmla="*/ 1150 h 1286"/>
                    <a:gd name="T74" fmla="*/ 990 w 1228"/>
                    <a:gd name="T75" fmla="*/ 1110 h 1286"/>
                    <a:gd name="T76" fmla="*/ 1096 w 1228"/>
                    <a:gd name="T77" fmla="*/ 1086 h 1286"/>
                    <a:gd name="T78" fmla="*/ 1168 w 1228"/>
                    <a:gd name="T79" fmla="*/ 1042 h 1286"/>
                    <a:gd name="T80" fmla="*/ 1152 w 1228"/>
                    <a:gd name="T81" fmla="*/ 978 h 1286"/>
                    <a:gd name="T82" fmla="*/ 1204 w 1228"/>
                    <a:gd name="T83" fmla="*/ 926 h 1286"/>
                    <a:gd name="T84" fmla="*/ 1228 w 1228"/>
                    <a:gd name="T85" fmla="*/ 878 h 1286"/>
                    <a:gd name="T86" fmla="*/ 1162 w 1228"/>
                    <a:gd name="T87" fmla="*/ 804 h 1286"/>
                    <a:gd name="T88" fmla="*/ 1128 w 1228"/>
                    <a:gd name="T89" fmla="*/ 738 h 1286"/>
                    <a:gd name="T90" fmla="*/ 1074 w 1228"/>
                    <a:gd name="T91" fmla="*/ 698 h 1286"/>
                    <a:gd name="T92" fmla="*/ 1020 w 1228"/>
                    <a:gd name="T93" fmla="*/ 718 h 1286"/>
                    <a:gd name="T94" fmla="*/ 988 w 1228"/>
                    <a:gd name="T95" fmla="*/ 698 h 1286"/>
                    <a:gd name="T96" fmla="*/ 930 w 1228"/>
                    <a:gd name="T97" fmla="*/ 732 h 1286"/>
                    <a:gd name="T98" fmla="*/ 786 w 1228"/>
                    <a:gd name="T99" fmla="*/ 778 h 1286"/>
                    <a:gd name="T100" fmla="*/ 738 w 1228"/>
                    <a:gd name="T101" fmla="*/ 754 h 1286"/>
                    <a:gd name="T102" fmla="*/ 730 w 1228"/>
                    <a:gd name="T103" fmla="*/ 720 h 1286"/>
                    <a:gd name="T104" fmla="*/ 672 w 1228"/>
                    <a:gd name="T105" fmla="*/ 684 h 1286"/>
                    <a:gd name="T106" fmla="*/ 642 w 1228"/>
                    <a:gd name="T107" fmla="*/ 574 h 1286"/>
                    <a:gd name="T108" fmla="*/ 558 w 1228"/>
                    <a:gd name="T109" fmla="*/ 538 h 1286"/>
                    <a:gd name="T110" fmla="*/ 520 w 1228"/>
                    <a:gd name="T111" fmla="*/ 480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28" h="1286">
                      <a:moveTo>
                        <a:pt x="462" y="312"/>
                      </a:moveTo>
                      <a:lnTo>
                        <a:pt x="462" y="312"/>
                      </a:lnTo>
                      <a:lnTo>
                        <a:pt x="436" y="252"/>
                      </a:lnTo>
                      <a:lnTo>
                        <a:pt x="418" y="202"/>
                      </a:lnTo>
                      <a:lnTo>
                        <a:pt x="408" y="160"/>
                      </a:lnTo>
                      <a:lnTo>
                        <a:pt x="404" y="144"/>
                      </a:lnTo>
                      <a:lnTo>
                        <a:pt x="404" y="128"/>
                      </a:lnTo>
                      <a:lnTo>
                        <a:pt x="404" y="128"/>
                      </a:lnTo>
                      <a:lnTo>
                        <a:pt x="402" y="110"/>
                      </a:lnTo>
                      <a:lnTo>
                        <a:pt x="400" y="94"/>
                      </a:lnTo>
                      <a:lnTo>
                        <a:pt x="394" y="78"/>
                      </a:lnTo>
                      <a:lnTo>
                        <a:pt x="386" y="66"/>
                      </a:lnTo>
                      <a:lnTo>
                        <a:pt x="386" y="66"/>
                      </a:lnTo>
                      <a:lnTo>
                        <a:pt x="372" y="48"/>
                      </a:lnTo>
                      <a:lnTo>
                        <a:pt x="360" y="32"/>
                      </a:lnTo>
                      <a:lnTo>
                        <a:pt x="342" y="0"/>
                      </a:lnTo>
                      <a:lnTo>
                        <a:pt x="342" y="0"/>
                      </a:lnTo>
                      <a:lnTo>
                        <a:pt x="320" y="18"/>
                      </a:lnTo>
                      <a:lnTo>
                        <a:pt x="314" y="24"/>
                      </a:lnTo>
                      <a:lnTo>
                        <a:pt x="310" y="30"/>
                      </a:lnTo>
                      <a:lnTo>
                        <a:pt x="310" y="30"/>
                      </a:lnTo>
                      <a:lnTo>
                        <a:pt x="290" y="72"/>
                      </a:lnTo>
                      <a:lnTo>
                        <a:pt x="276" y="102"/>
                      </a:lnTo>
                      <a:lnTo>
                        <a:pt x="276" y="102"/>
                      </a:lnTo>
                      <a:lnTo>
                        <a:pt x="276" y="102"/>
                      </a:lnTo>
                      <a:lnTo>
                        <a:pt x="272" y="110"/>
                      </a:lnTo>
                      <a:lnTo>
                        <a:pt x="264" y="118"/>
                      </a:lnTo>
                      <a:lnTo>
                        <a:pt x="256" y="124"/>
                      </a:lnTo>
                      <a:lnTo>
                        <a:pt x="246" y="130"/>
                      </a:lnTo>
                      <a:lnTo>
                        <a:pt x="218" y="142"/>
                      </a:lnTo>
                      <a:lnTo>
                        <a:pt x="182" y="152"/>
                      </a:lnTo>
                      <a:lnTo>
                        <a:pt x="182" y="152"/>
                      </a:lnTo>
                      <a:lnTo>
                        <a:pt x="130" y="170"/>
                      </a:lnTo>
                      <a:lnTo>
                        <a:pt x="86" y="184"/>
                      </a:lnTo>
                      <a:lnTo>
                        <a:pt x="48" y="196"/>
                      </a:lnTo>
                      <a:lnTo>
                        <a:pt x="18" y="202"/>
                      </a:lnTo>
                      <a:lnTo>
                        <a:pt x="18" y="202"/>
                      </a:lnTo>
                      <a:lnTo>
                        <a:pt x="0" y="288"/>
                      </a:lnTo>
                      <a:lnTo>
                        <a:pt x="0" y="288"/>
                      </a:lnTo>
                      <a:lnTo>
                        <a:pt x="2" y="292"/>
                      </a:lnTo>
                      <a:lnTo>
                        <a:pt x="10" y="298"/>
                      </a:lnTo>
                      <a:lnTo>
                        <a:pt x="22" y="302"/>
                      </a:lnTo>
                      <a:lnTo>
                        <a:pt x="38" y="308"/>
                      </a:lnTo>
                      <a:lnTo>
                        <a:pt x="38" y="308"/>
                      </a:lnTo>
                      <a:lnTo>
                        <a:pt x="64" y="314"/>
                      </a:lnTo>
                      <a:lnTo>
                        <a:pt x="76" y="318"/>
                      </a:lnTo>
                      <a:lnTo>
                        <a:pt x="84" y="322"/>
                      </a:lnTo>
                      <a:lnTo>
                        <a:pt x="90" y="328"/>
                      </a:lnTo>
                      <a:lnTo>
                        <a:pt x="96" y="334"/>
                      </a:lnTo>
                      <a:lnTo>
                        <a:pt x="98" y="342"/>
                      </a:lnTo>
                      <a:lnTo>
                        <a:pt x="98" y="350"/>
                      </a:lnTo>
                      <a:lnTo>
                        <a:pt x="98" y="350"/>
                      </a:lnTo>
                      <a:lnTo>
                        <a:pt x="98" y="360"/>
                      </a:lnTo>
                      <a:lnTo>
                        <a:pt x="94" y="370"/>
                      </a:lnTo>
                      <a:lnTo>
                        <a:pt x="90" y="382"/>
                      </a:lnTo>
                      <a:lnTo>
                        <a:pt x="84" y="396"/>
                      </a:lnTo>
                      <a:lnTo>
                        <a:pt x="66" y="426"/>
                      </a:lnTo>
                      <a:lnTo>
                        <a:pt x="38" y="460"/>
                      </a:lnTo>
                      <a:lnTo>
                        <a:pt x="38" y="460"/>
                      </a:lnTo>
                      <a:lnTo>
                        <a:pt x="50" y="502"/>
                      </a:lnTo>
                      <a:lnTo>
                        <a:pt x="50" y="504"/>
                      </a:lnTo>
                      <a:lnTo>
                        <a:pt x="50" y="504"/>
                      </a:lnTo>
                      <a:lnTo>
                        <a:pt x="60" y="554"/>
                      </a:lnTo>
                      <a:lnTo>
                        <a:pt x="62" y="576"/>
                      </a:lnTo>
                      <a:lnTo>
                        <a:pt x="62" y="596"/>
                      </a:lnTo>
                      <a:lnTo>
                        <a:pt x="62" y="596"/>
                      </a:lnTo>
                      <a:lnTo>
                        <a:pt x="62" y="614"/>
                      </a:lnTo>
                      <a:lnTo>
                        <a:pt x="60" y="630"/>
                      </a:lnTo>
                      <a:lnTo>
                        <a:pt x="58" y="644"/>
                      </a:lnTo>
                      <a:lnTo>
                        <a:pt x="54" y="656"/>
                      </a:lnTo>
                      <a:lnTo>
                        <a:pt x="54" y="656"/>
                      </a:lnTo>
                      <a:lnTo>
                        <a:pt x="50" y="664"/>
                      </a:lnTo>
                      <a:lnTo>
                        <a:pt x="46" y="670"/>
                      </a:lnTo>
                      <a:lnTo>
                        <a:pt x="40" y="676"/>
                      </a:lnTo>
                      <a:lnTo>
                        <a:pt x="34" y="678"/>
                      </a:lnTo>
                      <a:lnTo>
                        <a:pt x="34" y="680"/>
                      </a:lnTo>
                      <a:lnTo>
                        <a:pt x="34" y="680"/>
                      </a:lnTo>
                      <a:lnTo>
                        <a:pt x="50" y="704"/>
                      </a:lnTo>
                      <a:lnTo>
                        <a:pt x="76" y="742"/>
                      </a:lnTo>
                      <a:lnTo>
                        <a:pt x="76" y="742"/>
                      </a:lnTo>
                      <a:lnTo>
                        <a:pt x="78" y="744"/>
                      </a:lnTo>
                      <a:lnTo>
                        <a:pt x="80" y="746"/>
                      </a:lnTo>
                      <a:lnTo>
                        <a:pt x="80" y="746"/>
                      </a:lnTo>
                      <a:lnTo>
                        <a:pt x="82" y="756"/>
                      </a:lnTo>
                      <a:lnTo>
                        <a:pt x="84" y="780"/>
                      </a:lnTo>
                      <a:lnTo>
                        <a:pt x="84" y="780"/>
                      </a:lnTo>
                      <a:lnTo>
                        <a:pt x="86" y="782"/>
                      </a:lnTo>
                      <a:lnTo>
                        <a:pt x="86" y="784"/>
                      </a:lnTo>
                      <a:lnTo>
                        <a:pt x="86" y="784"/>
                      </a:lnTo>
                      <a:lnTo>
                        <a:pt x="88" y="784"/>
                      </a:lnTo>
                      <a:lnTo>
                        <a:pt x="90" y="784"/>
                      </a:lnTo>
                      <a:lnTo>
                        <a:pt x="90" y="784"/>
                      </a:lnTo>
                      <a:lnTo>
                        <a:pt x="94" y="782"/>
                      </a:lnTo>
                      <a:lnTo>
                        <a:pt x="100" y="784"/>
                      </a:lnTo>
                      <a:lnTo>
                        <a:pt x="100" y="784"/>
                      </a:lnTo>
                      <a:lnTo>
                        <a:pt x="104" y="786"/>
                      </a:lnTo>
                      <a:lnTo>
                        <a:pt x="106" y="790"/>
                      </a:lnTo>
                      <a:lnTo>
                        <a:pt x="106" y="790"/>
                      </a:lnTo>
                      <a:lnTo>
                        <a:pt x="108" y="794"/>
                      </a:lnTo>
                      <a:lnTo>
                        <a:pt x="108" y="800"/>
                      </a:lnTo>
                      <a:lnTo>
                        <a:pt x="108" y="800"/>
                      </a:lnTo>
                      <a:lnTo>
                        <a:pt x="106" y="816"/>
                      </a:lnTo>
                      <a:lnTo>
                        <a:pt x="108" y="832"/>
                      </a:lnTo>
                      <a:lnTo>
                        <a:pt x="112" y="848"/>
                      </a:lnTo>
                      <a:lnTo>
                        <a:pt x="122" y="860"/>
                      </a:lnTo>
                      <a:lnTo>
                        <a:pt x="122" y="860"/>
                      </a:lnTo>
                      <a:lnTo>
                        <a:pt x="158" y="812"/>
                      </a:lnTo>
                      <a:lnTo>
                        <a:pt x="158" y="812"/>
                      </a:lnTo>
                      <a:lnTo>
                        <a:pt x="178" y="786"/>
                      </a:lnTo>
                      <a:lnTo>
                        <a:pt x="196" y="766"/>
                      </a:lnTo>
                      <a:lnTo>
                        <a:pt x="210" y="754"/>
                      </a:lnTo>
                      <a:lnTo>
                        <a:pt x="216" y="752"/>
                      </a:lnTo>
                      <a:lnTo>
                        <a:pt x="220" y="750"/>
                      </a:lnTo>
                      <a:lnTo>
                        <a:pt x="220" y="750"/>
                      </a:lnTo>
                      <a:lnTo>
                        <a:pt x="224" y="752"/>
                      </a:lnTo>
                      <a:lnTo>
                        <a:pt x="228" y="754"/>
                      </a:lnTo>
                      <a:lnTo>
                        <a:pt x="238" y="766"/>
                      </a:lnTo>
                      <a:lnTo>
                        <a:pt x="252" y="782"/>
                      </a:lnTo>
                      <a:lnTo>
                        <a:pt x="270" y="808"/>
                      </a:lnTo>
                      <a:lnTo>
                        <a:pt x="276" y="822"/>
                      </a:lnTo>
                      <a:lnTo>
                        <a:pt x="276" y="822"/>
                      </a:lnTo>
                      <a:lnTo>
                        <a:pt x="278" y="840"/>
                      </a:lnTo>
                      <a:lnTo>
                        <a:pt x="284" y="858"/>
                      </a:lnTo>
                      <a:lnTo>
                        <a:pt x="292" y="876"/>
                      </a:lnTo>
                      <a:lnTo>
                        <a:pt x="302" y="892"/>
                      </a:lnTo>
                      <a:lnTo>
                        <a:pt x="302" y="892"/>
                      </a:lnTo>
                      <a:lnTo>
                        <a:pt x="310" y="900"/>
                      </a:lnTo>
                      <a:lnTo>
                        <a:pt x="318" y="906"/>
                      </a:lnTo>
                      <a:lnTo>
                        <a:pt x="326" y="912"/>
                      </a:lnTo>
                      <a:lnTo>
                        <a:pt x="336" y="918"/>
                      </a:lnTo>
                      <a:lnTo>
                        <a:pt x="348" y="922"/>
                      </a:lnTo>
                      <a:lnTo>
                        <a:pt x="358" y="924"/>
                      </a:lnTo>
                      <a:lnTo>
                        <a:pt x="370" y="926"/>
                      </a:lnTo>
                      <a:lnTo>
                        <a:pt x="382" y="926"/>
                      </a:lnTo>
                      <a:lnTo>
                        <a:pt x="382" y="926"/>
                      </a:lnTo>
                      <a:lnTo>
                        <a:pt x="402" y="926"/>
                      </a:lnTo>
                      <a:lnTo>
                        <a:pt x="420" y="922"/>
                      </a:lnTo>
                      <a:lnTo>
                        <a:pt x="438" y="916"/>
                      </a:lnTo>
                      <a:lnTo>
                        <a:pt x="454" y="910"/>
                      </a:lnTo>
                      <a:lnTo>
                        <a:pt x="468" y="900"/>
                      </a:lnTo>
                      <a:lnTo>
                        <a:pt x="480" y="888"/>
                      </a:lnTo>
                      <a:lnTo>
                        <a:pt x="492" y="872"/>
                      </a:lnTo>
                      <a:lnTo>
                        <a:pt x="502" y="856"/>
                      </a:lnTo>
                      <a:lnTo>
                        <a:pt x="502" y="856"/>
                      </a:lnTo>
                      <a:lnTo>
                        <a:pt x="510" y="840"/>
                      </a:lnTo>
                      <a:lnTo>
                        <a:pt x="522" y="808"/>
                      </a:lnTo>
                      <a:lnTo>
                        <a:pt x="522" y="808"/>
                      </a:lnTo>
                      <a:lnTo>
                        <a:pt x="526" y="798"/>
                      </a:lnTo>
                      <a:lnTo>
                        <a:pt x="530" y="792"/>
                      </a:lnTo>
                      <a:lnTo>
                        <a:pt x="534" y="788"/>
                      </a:lnTo>
                      <a:lnTo>
                        <a:pt x="538" y="786"/>
                      </a:lnTo>
                      <a:lnTo>
                        <a:pt x="538" y="786"/>
                      </a:lnTo>
                      <a:lnTo>
                        <a:pt x="546" y="788"/>
                      </a:lnTo>
                      <a:lnTo>
                        <a:pt x="554" y="790"/>
                      </a:lnTo>
                      <a:lnTo>
                        <a:pt x="562" y="796"/>
                      </a:lnTo>
                      <a:lnTo>
                        <a:pt x="568" y="804"/>
                      </a:lnTo>
                      <a:lnTo>
                        <a:pt x="568" y="804"/>
                      </a:lnTo>
                      <a:lnTo>
                        <a:pt x="576" y="820"/>
                      </a:lnTo>
                      <a:lnTo>
                        <a:pt x="578" y="828"/>
                      </a:lnTo>
                      <a:lnTo>
                        <a:pt x="580" y="836"/>
                      </a:lnTo>
                      <a:lnTo>
                        <a:pt x="580" y="836"/>
                      </a:lnTo>
                      <a:lnTo>
                        <a:pt x="580" y="844"/>
                      </a:lnTo>
                      <a:lnTo>
                        <a:pt x="584" y="854"/>
                      </a:lnTo>
                      <a:lnTo>
                        <a:pt x="590" y="862"/>
                      </a:lnTo>
                      <a:lnTo>
                        <a:pt x="596" y="870"/>
                      </a:lnTo>
                      <a:lnTo>
                        <a:pt x="596" y="870"/>
                      </a:lnTo>
                      <a:lnTo>
                        <a:pt x="608" y="882"/>
                      </a:lnTo>
                      <a:lnTo>
                        <a:pt x="612" y="888"/>
                      </a:lnTo>
                      <a:lnTo>
                        <a:pt x="612" y="888"/>
                      </a:lnTo>
                      <a:lnTo>
                        <a:pt x="612" y="900"/>
                      </a:lnTo>
                      <a:lnTo>
                        <a:pt x="608" y="912"/>
                      </a:lnTo>
                      <a:lnTo>
                        <a:pt x="598" y="940"/>
                      </a:lnTo>
                      <a:lnTo>
                        <a:pt x="598" y="940"/>
                      </a:lnTo>
                      <a:lnTo>
                        <a:pt x="600" y="942"/>
                      </a:lnTo>
                      <a:lnTo>
                        <a:pt x="604" y="948"/>
                      </a:lnTo>
                      <a:lnTo>
                        <a:pt x="604" y="948"/>
                      </a:lnTo>
                      <a:lnTo>
                        <a:pt x="606" y="956"/>
                      </a:lnTo>
                      <a:lnTo>
                        <a:pt x="608" y="964"/>
                      </a:lnTo>
                      <a:lnTo>
                        <a:pt x="612" y="970"/>
                      </a:lnTo>
                      <a:lnTo>
                        <a:pt x="620" y="974"/>
                      </a:lnTo>
                      <a:lnTo>
                        <a:pt x="620" y="974"/>
                      </a:lnTo>
                      <a:lnTo>
                        <a:pt x="638" y="986"/>
                      </a:lnTo>
                      <a:lnTo>
                        <a:pt x="646" y="992"/>
                      </a:lnTo>
                      <a:lnTo>
                        <a:pt x="650" y="998"/>
                      </a:lnTo>
                      <a:lnTo>
                        <a:pt x="650" y="998"/>
                      </a:lnTo>
                      <a:lnTo>
                        <a:pt x="642" y="1006"/>
                      </a:lnTo>
                      <a:lnTo>
                        <a:pt x="632" y="1016"/>
                      </a:lnTo>
                      <a:lnTo>
                        <a:pt x="600" y="1040"/>
                      </a:lnTo>
                      <a:lnTo>
                        <a:pt x="600" y="1040"/>
                      </a:lnTo>
                      <a:lnTo>
                        <a:pt x="592" y="1048"/>
                      </a:lnTo>
                      <a:lnTo>
                        <a:pt x="588" y="1058"/>
                      </a:lnTo>
                      <a:lnTo>
                        <a:pt x="584" y="1070"/>
                      </a:lnTo>
                      <a:lnTo>
                        <a:pt x="584" y="1086"/>
                      </a:lnTo>
                      <a:lnTo>
                        <a:pt x="584" y="1086"/>
                      </a:lnTo>
                      <a:lnTo>
                        <a:pt x="586" y="1094"/>
                      </a:lnTo>
                      <a:lnTo>
                        <a:pt x="592" y="1102"/>
                      </a:lnTo>
                      <a:lnTo>
                        <a:pt x="592" y="1102"/>
                      </a:lnTo>
                      <a:lnTo>
                        <a:pt x="598" y="1114"/>
                      </a:lnTo>
                      <a:lnTo>
                        <a:pt x="600" y="1124"/>
                      </a:lnTo>
                      <a:lnTo>
                        <a:pt x="600" y="1124"/>
                      </a:lnTo>
                      <a:lnTo>
                        <a:pt x="602" y="1140"/>
                      </a:lnTo>
                      <a:lnTo>
                        <a:pt x="606" y="1154"/>
                      </a:lnTo>
                      <a:lnTo>
                        <a:pt x="610" y="1162"/>
                      </a:lnTo>
                      <a:lnTo>
                        <a:pt x="614" y="1164"/>
                      </a:lnTo>
                      <a:lnTo>
                        <a:pt x="620" y="1166"/>
                      </a:lnTo>
                      <a:lnTo>
                        <a:pt x="620" y="1166"/>
                      </a:lnTo>
                      <a:lnTo>
                        <a:pt x="640" y="1164"/>
                      </a:lnTo>
                      <a:lnTo>
                        <a:pt x="662" y="1162"/>
                      </a:lnTo>
                      <a:lnTo>
                        <a:pt x="662" y="1162"/>
                      </a:lnTo>
                      <a:lnTo>
                        <a:pt x="668" y="1162"/>
                      </a:lnTo>
                      <a:lnTo>
                        <a:pt x="676" y="1166"/>
                      </a:lnTo>
                      <a:lnTo>
                        <a:pt x="684" y="1170"/>
                      </a:lnTo>
                      <a:lnTo>
                        <a:pt x="692" y="1176"/>
                      </a:lnTo>
                      <a:lnTo>
                        <a:pt x="706" y="1192"/>
                      </a:lnTo>
                      <a:lnTo>
                        <a:pt x="722" y="1216"/>
                      </a:lnTo>
                      <a:lnTo>
                        <a:pt x="722" y="1216"/>
                      </a:lnTo>
                      <a:lnTo>
                        <a:pt x="730" y="1228"/>
                      </a:lnTo>
                      <a:lnTo>
                        <a:pt x="738" y="1238"/>
                      </a:lnTo>
                      <a:lnTo>
                        <a:pt x="746" y="1248"/>
                      </a:lnTo>
                      <a:lnTo>
                        <a:pt x="754" y="1254"/>
                      </a:lnTo>
                      <a:lnTo>
                        <a:pt x="764" y="1260"/>
                      </a:lnTo>
                      <a:lnTo>
                        <a:pt x="772" y="1264"/>
                      </a:lnTo>
                      <a:lnTo>
                        <a:pt x="782" y="1266"/>
                      </a:lnTo>
                      <a:lnTo>
                        <a:pt x="792" y="1268"/>
                      </a:lnTo>
                      <a:lnTo>
                        <a:pt x="792" y="1268"/>
                      </a:lnTo>
                      <a:lnTo>
                        <a:pt x="814" y="1266"/>
                      </a:lnTo>
                      <a:lnTo>
                        <a:pt x="856" y="1260"/>
                      </a:lnTo>
                      <a:lnTo>
                        <a:pt x="856" y="1260"/>
                      </a:lnTo>
                      <a:lnTo>
                        <a:pt x="864" y="1262"/>
                      </a:lnTo>
                      <a:lnTo>
                        <a:pt x="874" y="1264"/>
                      </a:lnTo>
                      <a:lnTo>
                        <a:pt x="896" y="1274"/>
                      </a:lnTo>
                      <a:lnTo>
                        <a:pt x="896" y="1274"/>
                      </a:lnTo>
                      <a:lnTo>
                        <a:pt x="916" y="1282"/>
                      </a:lnTo>
                      <a:lnTo>
                        <a:pt x="930" y="1286"/>
                      </a:lnTo>
                      <a:lnTo>
                        <a:pt x="930" y="1286"/>
                      </a:lnTo>
                      <a:lnTo>
                        <a:pt x="954" y="1284"/>
                      </a:lnTo>
                      <a:lnTo>
                        <a:pt x="970" y="1280"/>
                      </a:lnTo>
                      <a:lnTo>
                        <a:pt x="976" y="1278"/>
                      </a:lnTo>
                      <a:lnTo>
                        <a:pt x="982" y="1274"/>
                      </a:lnTo>
                      <a:lnTo>
                        <a:pt x="984" y="1270"/>
                      </a:lnTo>
                      <a:lnTo>
                        <a:pt x="986" y="1264"/>
                      </a:lnTo>
                      <a:lnTo>
                        <a:pt x="986" y="1264"/>
                      </a:lnTo>
                      <a:lnTo>
                        <a:pt x="978" y="1260"/>
                      </a:lnTo>
                      <a:lnTo>
                        <a:pt x="974" y="1254"/>
                      </a:lnTo>
                      <a:lnTo>
                        <a:pt x="972" y="1250"/>
                      </a:lnTo>
                      <a:lnTo>
                        <a:pt x="972" y="1246"/>
                      </a:lnTo>
                      <a:lnTo>
                        <a:pt x="972" y="1246"/>
                      </a:lnTo>
                      <a:lnTo>
                        <a:pt x="972" y="1238"/>
                      </a:lnTo>
                      <a:lnTo>
                        <a:pt x="976" y="1228"/>
                      </a:lnTo>
                      <a:lnTo>
                        <a:pt x="982" y="1218"/>
                      </a:lnTo>
                      <a:lnTo>
                        <a:pt x="990" y="1204"/>
                      </a:lnTo>
                      <a:lnTo>
                        <a:pt x="990" y="1204"/>
                      </a:lnTo>
                      <a:lnTo>
                        <a:pt x="1004" y="1182"/>
                      </a:lnTo>
                      <a:lnTo>
                        <a:pt x="1010" y="1170"/>
                      </a:lnTo>
                      <a:lnTo>
                        <a:pt x="1010" y="1170"/>
                      </a:lnTo>
                      <a:lnTo>
                        <a:pt x="1008" y="1166"/>
                      </a:lnTo>
                      <a:lnTo>
                        <a:pt x="1006" y="1160"/>
                      </a:lnTo>
                      <a:lnTo>
                        <a:pt x="998" y="1150"/>
                      </a:lnTo>
                      <a:lnTo>
                        <a:pt x="998" y="1150"/>
                      </a:lnTo>
                      <a:lnTo>
                        <a:pt x="992" y="1146"/>
                      </a:lnTo>
                      <a:lnTo>
                        <a:pt x="988" y="1138"/>
                      </a:lnTo>
                      <a:lnTo>
                        <a:pt x="986" y="1132"/>
                      </a:lnTo>
                      <a:lnTo>
                        <a:pt x="986" y="1124"/>
                      </a:lnTo>
                      <a:lnTo>
                        <a:pt x="986" y="1124"/>
                      </a:lnTo>
                      <a:lnTo>
                        <a:pt x="986" y="1116"/>
                      </a:lnTo>
                      <a:lnTo>
                        <a:pt x="990" y="1110"/>
                      </a:lnTo>
                      <a:lnTo>
                        <a:pt x="998" y="1104"/>
                      </a:lnTo>
                      <a:lnTo>
                        <a:pt x="1008" y="1100"/>
                      </a:lnTo>
                      <a:lnTo>
                        <a:pt x="1020" y="1096"/>
                      </a:lnTo>
                      <a:lnTo>
                        <a:pt x="1036" y="1092"/>
                      </a:lnTo>
                      <a:lnTo>
                        <a:pt x="1074" y="1088"/>
                      </a:lnTo>
                      <a:lnTo>
                        <a:pt x="1074" y="1088"/>
                      </a:lnTo>
                      <a:lnTo>
                        <a:pt x="1096" y="1086"/>
                      </a:lnTo>
                      <a:lnTo>
                        <a:pt x="1114" y="1082"/>
                      </a:lnTo>
                      <a:lnTo>
                        <a:pt x="1130" y="1078"/>
                      </a:lnTo>
                      <a:lnTo>
                        <a:pt x="1142" y="1072"/>
                      </a:lnTo>
                      <a:lnTo>
                        <a:pt x="1154" y="1066"/>
                      </a:lnTo>
                      <a:lnTo>
                        <a:pt x="1160" y="1060"/>
                      </a:lnTo>
                      <a:lnTo>
                        <a:pt x="1166" y="1052"/>
                      </a:lnTo>
                      <a:lnTo>
                        <a:pt x="1168" y="1042"/>
                      </a:lnTo>
                      <a:lnTo>
                        <a:pt x="1168" y="1042"/>
                      </a:lnTo>
                      <a:lnTo>
                        <a:pt x="1160" y="1028"/>
                      </a:lnTo>
                      <a:lnTo>
                        <a:pt x="1154" y="1014"/>
                      </a:lnTo>
                      <a:lnTo>
                        <a:pt x="1152" y="1000"/>
                      </a:lnTo>
                      <a:lnTo>
                        <a:pt x="1150" y="988"/>
                      </a:lnTo>
                      <a:lnTo>
                        <a:pt x="1150" y="988"/>
                      </a:lnTo>
                      <a:lnTo>
                        <a:pt x="1152" y="978"/>
                      </a:lnTo>
                      <a:lnTo>
                        <a:pt x="1156" y="970"/>
                      </a:lnTo>
                      <a:lnTo>
                        <a:pt x="1164" y="962"/>
                      </a:lnTo>
                      <a:lnTo>
                        <a:pt x="1176" y="952"/>
                      </a:lnTo>
                      <a:lnTo>
                        <a:pt x="1176" y="952"/>
                      </a:lnTo>
                      <a:lnTo>
                        <a:pt x="1188" y="942"/>
                      </a:lnTo>
                      <a:lnTo>
                        <a:pt x="1198" y="934"/>
                      </a:lnTo>
                      <a:lnTo>
                        <a:pt x="1204" y="926"/>
                      </a:lnTo>
                      <a:lnTo>
                        <a:pt x="1206" y="920"/>
                      </a:lnTo>
                      <a:lnTo>
                        <a:pt x="1206" y="920"/>
                      </a:lnTo>
                      <a:lnTo>
                        <a:pt x="1210" y="906"/>
                      </a:lnTo>
                      <a:lnTo>
                        <a:pt x="1216" y="894"/>
                      </a:lnTo>
                      <a:lnTo>
                        <a:pt x="1222" y="886"/>
                      </a:lnTo>
                      <a:lnTo>
                        <a:pt x="1228" y="878"/>
                      </a:lnTo>
                      <a:lnTo>
                        <a:pt x="1228" y="878"/>
                      </a:lnTo>
                      <a:lnTo>
                        <a:pt x="1218" y="850"/>
                      </a:lnTo>
                      <a:lnTo>
                        <a:pt x="1212" y="830"/>
                      </a:lnTo>
                      <a:lnTo>
                        <a:pt x="1212" y="830"/>
                      </a:lnTo>
                      <a:lnTo>
                        <a:pt x="1172" y="812"/>
                      </a:lnTo>
                      <a:lnTo>
                        <a:pt x="1172" y="812"/>
                      </a:lnTo>
                      <a:lnTo>
                        <a:pt x="1172" y="812"/>
                      </a:lnTo>
                      <a:lnTo>
                        <a:pt x="1162" y="804"/>
                      </a:lnTo>
                      <a:lnTo>
                        <a:pt x="1152" y="798"/>
                      </a:lnTo>
                      <a:lnTo>
                        <a:pt x="1146" y="790"/>
                      </a:lnTo>
                      <a:lnTo>
                        <a:pt x="1140" y="780"/>
                      </a:lnTo>
                      <a:lnTo>
                        <a:pt x="1134" y="772"/>
                      </a:lnTo>
                      <a:lnTo>
                        <a:pt x="1132" y="760"/>
                      </a:lnTo>
                      <a:lnTo>
                        <a:pt x="1130" y="750"/>
                      </a:lnTo>
                      <a:lnTo>
                        <a:pt x="1128" y="738"/>
                      </a:lnTo>
                      <a:lnTo>
                        <a:pt x="1128" y="738"/>
                      </a:lnTo>
                      <a:lnTo>
                        <a:pt x="1128" y="714"/>
                      </a:lnTo>
                      <a:lnTo>
                        <a:pt x="1128" y="702"/>
                      </a:lnTo>
                      <a:lnTo>
                        <a:pt x="1128" y="702"/>
                      </a:lnTo>
                      <a:lnTo>
                        <a:pt x="1122" y="700"/>
                      </a:lnTo>
                      <a:lnTo>
                        <a:pt x="1110" y="698"/>
                      </a:lnTo>
                      <a:lnTo>
                        <a:pt x="1074" y="698"/>
                      </a:lnTo>
                      <a:lnTo>
                        <a:pt x="1074" y="698"/>
                      </a:lnTo>
                      <a:lnTo>
                        <a:pt x="1058" y="706"/>
                      </a:lnTo>
                      <a:lnTo>
                        <a:pt x="1058" y="706"/>
                      </a:lnTo>
                      <a:lnTo>
                        <a:pt x="1048" y="712"/>
                      </a:lnTo>
                      <a:lnTo>
                        <a:pt x="1038" y="716"/>
                      </a:lnTo>
                      <a:lnTo>
                        <a:pt x="1028" y="718"/>
                      </a:lnTo>
                      <a:lnTo>
                        <a:pt x="1020" y="718"/>
                      </a:lnTo>
                      <a:lnTo>
                        <a:pt x="1020" y="718"/>
                      </a:lnTo>
                      <a:lnTo>
                        <a:pt x="1014" y="718"/>
                      </a:lnTo>
                      <a:lnTo>
                        <a:pt x="1006" y="714"/>
                      </a:lnTo>
                      <a:lnTo>
                        <a:pt x="998" y="708"/>
                      </a:lnTo>
                      <a:lnTo>
                        <a:pt x="988" y="698"/>
                      </a:lnTo>
                      <a:lnTo>
                        <a:pt x="988" y="698"/>
                      </a:lnTo>
                      <a:lnTo>
                        <a:pt x="988" y="698"/>
                      </a:lnTo>
                      <a:lnTo>
                        <a:pt x="980" y="690"/>
                      </a:lnTo>
                      <a:lnTo>
                        <a:pt x="976" y="688"/>
                      </a:lnTo>
                      <a:lnTo>
                        <a:pt x="972" y="688"/>
                      </a:lnTo>
                      <a:lnTo>
                        <a:pt x="972" y="688"/>
                      </a:lnTo>
                      <a:lnTo>
                        <a:pt x="928" y="732"/>
                      </a:lnTo>
                      <a:lnTo>
                        <a:pt x="930" y="732"/>
                      </a:lnTo>
                      <a:lnTo>
                        <a:pt x="930" y="732"/>
                      </a:lnTo>
                      <a:lnTo>
                        <a:pt x="888" y="770"/>
                      </a:lnTo>
                      <a:lnTo>
                        <a:pt x="874" y="780"/>
                      </a:lnTo>
                      <a:lnTo>
                        <a:pt x="870" y="782"/>
                      </a:lnTo>
                      <a:lnTo>
                        <a:pt x="866" y="782"/>
                      </a:lnTo>
                      <a:lnTo>
                        <a:pt x="866" y="782"/>
                      </a:lnTo>
                      <a:lnTo>
                        <a:pt x="822" y="780"/>
                      </a:lnTo>
                      <a:lnTo>
                        <a:pt x="786" y="778"/>
                      </a:lnTo>
                      <a:lnTo>
                        <a:pt x="762" y="772"/>
                      </a:lnTo>
                      <a:lnTo>
                        <a:pt x="752" y="770"/>
                      </a:lnTo>
                      <a:lnTo>
                        <a:pt x="748" y="764"/>
                      </a:lnTo>
                      <a:lnTo>
                        <a:pt x="748" y="764"/>
                      </a:lnTo>
                      <a:lnTo>
                        <a:pt x="748" y="764"/>
                      </a:lnTo>
                      <a:lnTo>
                        <a:pt x="742" y="760"/>
                      </a:lnTo>
                      <a:lnTo>
                        <a:pt x="738" y="754"/>
                      </a:lnTo>
                      <a:lnTo>
                        <a:pt x="736" y="744"/>
                      </a:lnTo>
                      <a:lnTo>
                        <a:pt x="736" y="732"/>
                      </a:lnTo>
                      <a:lnTo>
                        <a:pt x="736" y="732"/>
                      </a:lnTo>
                      <a:lnTo>
                        <a:pt x="732" y="722"/>
                      </a:lnTo>
                      <a:lnTo>
                        <a:pt x="732" y="722"/>
                      </a:lnTo>
                      <a:lnTo>
                        <a:pt x="730" y="720"/>
                      </a:lnTo>
                      <a:lnTo>
                        <a:pt x="730" y="720"/>
                      </a:lnTo>
                      <a:lnTo>
                        <a:pt x="720" y="716"/>
                      </a:lnTo>
                      <a:lnTo>
                        <a:pt x="696" y="708"/>
                      </a:lnTo>
                      <a:lnTo>
                        <a:pt x="696" y="708"/>
                      </a:lnTo>
                      <a:lnTo>
                        <a:pt x="696" y="708"/>
                      </a:lnTo>
                      <a:lnTo>
                        <a:pt x="686" y="702"/>
                      </a:lnTo>
                      <a:lnTo>
                        <a:pt x="678" y="694"/>
                      </a:lnTo>
                      <a:lnTo>
                        <a:pt x="672" y="684"/>
                      </a:lnTo>
                      <a:lnTo>
                        <a:pt x="672" y="670"/>
                      </a:lnTo>
                      <a:lnTo>
                        <a:pt x="672" y="608"/>
                      </a:lnTo>
                      <a:lnTo>
                        <a:pt x="672" y="608"/>
                      </a:lnTo>
                      <a:lnTo>
                        <a:pt x="664" y="598"/>
                      </a:lnTo>
                      <a:lnTo>
                        <a:pt x="654" y="584"/>
                      </a:lnTo>
                      <a:lnTo>
                        <a:pt x="654" y="584"/>
                      </a:lnTo>
                      <a:lnTo>
                        <a:pt x="642" y="574"/>
                      </a:lnTo>
                      <a:lnTo>
                        <a:pt x="634" y="570"/>
                      </a:lnTo>
                      <a:lnTo>
                        <a:pt x="634" y="570"/>
                      </a:lnTo>
                      <a:lnTo>
                        <a:pt x="616" y="570"/>
                      </a:lnTo>
                      <a:lnTo>
                        <a:pt x="600" y="566"/>
                      </a:lnTo>
                      <a:lnTo>
                        <a:pt x="586" y="560"/>
                      </a:lnTo>
                      <a:lnTo>
                        <a:pt x="572" y="550"/>
                      </a:lnTo>
                      <a:lnTo>
                        <a:pt x="558" y="538"/>
                      </a:lnTo>
                      <a:lnTo>
                        <a:pt x="544" y="522"/>
                      </a:lnTo>
                      <a:lnTo>
                        <a:pt x="532" y="504"/>
                      </a:lnTo>
                      <a:lnTo>
                        <a:pt x="522" y="482"/>
                      </a:lnTo>
                      <a:lnTo>
                        <a:pt x="522" y="482"/>
                      </a:lnTo>
                      <a:lnTo>
                        <a:pt x="520" y="482"/>
                      </a:lnTo>
                      <a:lnTo>
                        <a:pt x="520" y="480"/>
                      </a:lnTo>
                      <a:lnTo>
                        <a:pt x="520" y="480"/>
                      </a:lnTo>
                      <a:lnTo>
                        <a:pt x="504" y="426"/>
                      </a:lnTo>
                      <a:lnTo>
                        <a:pt x="488" y="380"/>
                      </a:lnTo>
                      <a:lnTo>
                        <a:pt x="474" y="342"/>
                      </a:lnTo>
                      <a:lnTo>
                        <a:pt x="462" y="312"/>
                      </a:lnTo>
                      <a:lnTo>
                        <a:pt x="462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24">
                  <a:extLst>
                    <a:ext uri="{FF2B5EF4-FFF2-40B4-BE49-F238E27FC236}">
                      <a16:creationId xmlns:a16="http://schemas.microsoft.com/office/drawing/2014/main" id="{75F3892B-637E-477B-9C55-855A3D7A8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794"/>
                  <a:ext cx="888" cy="1068"/>
                </a:xfrm>
                <a:custGeom>
                  <a:avLst/>
                  <a:gdLst>
                    <a:gd name="T0" fmla="*/ 224 w 888"/>
                    <a:gd name="T1" fmla="*/ 322 h 1068"/>
                    <a:gd name="T2" fmla="*/ 238 w 888"/>
                    <a:gd name="T3" fmla="*/ 430 h 1068"/>
                    <a:gd name="T4" fmla="*/ 198 w 888"/>
                    <a:gd name="T5" fmla="*/ 488 h 1068"/>
                    <a:gd name="T6" fmla="*/ 162 w 888"/>
                    <a:gd name="T7" fmla="*/ 572 h 1068"/>
                    <a:gd name="T8" fmla="*/ 168 w 888"/>
                    <a:gd name="T9" fmla="*/ 672 h 1068"/>
                    <a:gd name="T10" fmla="*/ 190 w 888"/>
                    <a:gd name="T11" fmla="*/ 812 h 1068"/>
                    <a:gd name="T12" fmla="*/ 160 w 888"/>
                    <a:gd name="T13" fmla="*/ 856 h 1068"/>
                    <a:gd name="T14" fmla="*/ 138 w 888"/>
                    <a:gd name="T15" fmla="*/ 888 h 1068"/>
                    <a:gd name="T16" fmla="*/ 64 w 888"/>
                    <a:gd name="T17" fmla="*/ 928 h 1068"/>
                    <a:gd name="T18" fmla="*/ 20 w 888"/>
                    <a:gd name="T19" fmla="*/ 924 h 1068"/>
                    <a:gd name="T20" fmla="*/ 8 w 888"/>
                    <a:gd name="T21" fmla="*/ 942 h 1068"/>
                    <a:gd name="T22" fmla="*/ 56 w 888"/>
                    <a:gd name="T23" fmla="*/ 1010 h 1068"/>
                    <a:gd name="T24" fmla="*/ 156 w 888"/>
                    <a:gd name="T25" fmla="*/ 1066 h 1068"/>
                    <a:gd name="T26" fmla="*/ 202 w 888"/>
                    <a:gd name="T27" fmla="*/ 1040 h 1068"/>
                    <a:gd name="T28" fmla="*/ 230 w 888"/>
                    <a:gd name="T29" fmla="*/ 968 h 1068"/>
                    <a:gd name="T30" fmla="*/ 250 w 888"/>
                    <a:gd name="T31" fmla="*/ 936 h 1068"/>
                    <a:gd name="T32" fmla="*/ 288 w 888"/>
                    <a:gd name="T33" fmla="*/ 932 h 1068"/>
                    <a:gd name="T34" fmla="*/ 316 w 888"/>
                    <a:gd name="T35" fmla="*/ 954 h 1068"/>
                    <a:gd name="T36" fmla="*/ 330 w 888"/>
                    <a:gd name="T37" fmla="*/ 988 h 1068"/>
                    <a:gd name="T38" fmla="*/ 364 w 888"/>
                    <a:gd name="T39" fmla="*/ 982 h 1068"/>
                    <a:gd name="T40" fmla="*/ 372 w 888"/>
                    <a:gd name="T41" fmla="*/ 982 h 1068"/>
                    <a:gd name="T42" fmla="*/ 368 w 888"/>
                    <a:gd name="T43" fmla="*/ 954 h 1068"/>
                    <a:gd name="T44" fmla="*/ 382 w 888"/>
                    <a:gd name="T45" fmla="*/ 930 h 1068"/>
                    <a:gd name="T46" fmla="*/ 428 w 888"/>
                    <a:gd name="T47" fmla="*/ 922 h 1068"/>
                    <a:gd name="T48" fmla="*/ 462 w 888"/>
                    <a:gd name="T49" fmla="*/ 892 h 1068"/>
                    <a:gd name="T50" fmla="*/ 456 w 888"/>
                    <a:gd name="T51" fmla="*/ 848 h 1068"/>
                    <a:gd name="T52" fmla="*/ 492 w 888"/>
                    <a:gd name="T53" fmla="*/ 814 h 1068"/>
                    <a:gd name="T54" fmla="*/ 574 w 888"/>
                    <a:gd name="T55" fmla="*/ 768 h 1068"/>
                    <a:gd name="T56" fmla="*/ 580 w 888"/>
                    <a:gd name="T57" fmla="*/ 718 h 1068"/>
                    <a:gd name="T58" fmla="*/ 598 w 888"/>
                    <a:gd name="T59" fmla="*/ 704 h 1068"/>
                    <a:gd name="T60" fmla="*/ 634 w 888"/>
                    <a:gd name="T61" fmla="*/ 686 h 1068"/>
                    <a:gd name="T62" fmla="*/ 666 w 888"/>
                    <a:gd name="T63" fmla="*/ 648 h 1068"/>
                    <a:gd name="T64" fmla="*/ 666 w 888"/>
                    <a:gd name="T65" fmla="*/ 592 h 1068"/>
                    <a:gd name="T66" fmla="*/ 652 w 888"/>
                    <a:gd name="T67" fmla="*/ 564 h 1068"/>
                    <a:gd name="T68" fmla="*/ 654 w 888"/>
                    <a:gd name="T69" fmla="*/ 556 h 1068"/>
                    <a:gd name="T70" fmla="*/ 654 w 888"/>
                    <a:gd name="T71" fmla="*/ 542 h 1068"/>
                    <a:gd name="T72" fmla="*/ 686 w 888"/>
                    <a:gd name="T73" fmla="*/ 524 h 1068"/>
                    <a:gd name="T74" fmla="*/ 702 w 888"/>
                    <a:gd name="T75" fmla="*/ 480 h 1068"/>
                    <a:gd name="T76" fmla="*/ 724 w 888"/>
                    <a:gd name="T77" fmla="*/ 458 h 1068"/>
                    <a:gd name="T78" fmla="*/ 736 w 888"/>
                    <a:gd name="T79" fmla="*/ 436 h 1068"/>
                    <a:gd name="T80" fmla="*/ 756 w 888"/>
                    <a:gd name="T81" fmla="*/ 394 h 1068"/>
                    <a:gd name="T82" fmla="*/ 834 w 888"/>
                    <a:gd name="T83" fmla="*/ 358 h 1068"/>
                    <a:gd name="T84" fmla="*/ 888 w 888"/>
                    <a:gd name="T85" fmla="*/ 328 h 1068"/>
                    <a:gd name="T86" fmla="*/ 858 w 888"/>
                    <a:gd name="T87" fmla="*/ 264 h 1068"/>
                    <a:gd name="T88" fmla="*/ 812 w 888"/>
                    <a:gd name="T89" fmla="*/ 212 h 1068"/>
                    <a:gd name="T90" fmla="*/ 732 w 888"/>
                    <a:gd name="T91" fmla="*/ 104 h 1068"/>
                    <a:gd name="T92" fmla="*/ 708 w 888"/>
                    <a:gd name="T93" fmla="*/ 44 h 1068"/>
                    <a:gd name="T94" fmla="*/ 642 w 888"/>
                    <a:gd name="T95" fmla="*/ 14 h 1068"/>
                    <a:gd name="T96" fmla="*/ 586 w 888"/>
                    <a:gd name="T97" fmla="*/ 2 h 1068"/>
                    <a:gd name="T98" fmla="*/ 556 w 888"/>
                    <a:gd name="T99" fmla="*/ 20 h 1068"/>
                    <a:gd name="T100" fmla="*/ 534 w 888"/>
                    <a:gd name="T101" fmla="*/ 98 h 1068"/>
                    <a:gd name="T102" fmla="*/ 478 w 888"/>
                    <a:gd name="T103" fmla="*/ 128 h 1068"/>
                    <a:gd name="T104" fmla="*/ 354 w 888"/>
                    <a:gd name="T105" fmla="*/ 168 h 1068"/>
                    <a:gd name="T106" fmla="*/ 284 w 888"/>
                    <a:gd name="T107" fmla="*/ 198 h 1068"/>
                    <a:gd name="T108" fmla="*/ 258 w 888"/>
                    <a:gd name="T109" fmla="*/ 252 h 1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88" h="1068">
                      <a:moveTo>
                        <a:pt x="248" y="288"/>
                      </a:moveTo>
                      <a:lnTo>
                        <a:pt x="248" y="288"/>
                      </a:lnTo>
                      <a:lnTo>
                        <a:pt x="230" y="312"/>
                      </a:lnTo>
                      <a:lnTo>
                        <a:pt x="230" y="312"/>
                      </a:lnTo>
                      <a:lnTo>
                        <a:pt x="224" y="322"/>
                      </a:lnTo>
                      <a:lnTo>
                        <a:pt x="220" y="330"/>
                      </a:lnTo>
                      <a:lnTo>
                        <a:pt x="218" y="338"/>
                      </a:lnTo>
                      <a:lnTo>
                        <a:pt x="216" y="344"/>
                      </a:lnTo>
                      <a:lnTo>
                        <a:pt x="216" y="344"/>
                      </a:lnTo>
                      <a:lnTo>
                        <a:pt x="238" y="430"/>
                      </a:lnTo>
                      <a:lnTo>
                        <a:pt x="238" y="430"/>
                      </a:lnTo>
                      <a:lnTo>
                        <a:pt x="236" y="436"/>
                      </a:lnTo>
                      <a:lnTo>
                        <a:pt x="228" y="448"/>
                      </a:lnTo>
                      <a:lnTo>
                        <a:pt x="198" y="488"/>
                      </a:lnTo>
                      <a:lnTo>
                        <a:pt x="198" y="488"/>
                      </a:lnTo>
                      <a:lnTo>
                        <a:pt x="182" y="514"/>
                      </a:lnTo>
                      <a:lnTo>
                        <a:pt x="176" y="528"/>
                      </a:lnTo>
                      <a:lnTo>
                        <a:pt x="170" y="542"/>
                      </a:lnTo>
                      <a:lnTo>
                        <a:pt x="166" y="556"/>
                      </a:lnTo>
                      <a:lnTo>
                        <a:pt x="162" y="572"/>
                      </a:lnTo>
                      <a:lnTo>
                        <a:pt x="160" y="586"/>
                      </a:lnTo>
                      <a:lnTo>
                        <a:pt x="160" y="602"/>
                      </a:lnTo>
                      <a:lnTo>
                        <a:pt x="160" y="602"/>
                      </a:lnTo>
                      <a:lnTo>
                        <a:pt x="162" y="630"/>
                      </a:lnTo>
                      <a:lnTo>
                        <a:pt x="168" y="672"/>
                      </a:lnTo>
                      <a:lnTo>
                        <a:pt x="180" y="724"/>
                      </a:lnTo>
                      <a:lnTo>
                        <a:pt x="196" y="788"/>
                      </a:lnTo>
                      <a:lnTo>
                        <a:pt x="196" y="788"/>
                      </a:lnTo>
                      <a:lnTo>
                        <a:pt x="194" y="800"/>
                      </a:lnTo>
                      <a:lnTo>
                        <a:pt x="190" y="812"/>
                      </a:lnTo>
                      <a:lnTo>
                        <a:pt x="184" y="822"/>
                      </a:lnTo>
                      <a:lnTo>
                        <a:pt x="174" y="834"/>
                      </a:lnTo>
                      <a:lnTo>
                        <a:pt x="174" y="834"/>
                      </a:lnTo>
                      <a:lnTo>
                        <a:pt x="164" y="846"/>
                      </a:lnTo>
                      <a:lnTo>
                        <a:pt x="160" y="856"/>
                      </a:lnTo>
                      <a:lnTo>
                        <a:pt x="160" y="856"/>
                      </a:lnTo>
                      <a:lnTo>
                        <a:pt x="154" y="876"/>
                      </a:lnTo>
                      <a:lnTo>
                        <a:pt x="154" y="876"/>
                      </a:lnTo>
                      <a:lnTo>
                        <a:pt x="148" y="882"/>
                      </a:lnTo>
                      <a:lnTo>
                        <a:pt x="138" y="888"/>
                      </a:lnTo>
                      <a:lnTo>
                        <a:pt x="110" y="906"/>
                      </a:lnTo>
                      <a:lnTo>
                        <a:pt x="110" y="906"/>
                      </a:lnTo>
                      <a:lnTo>
                        <a:pt x="92" y="916"/>
                      </a:lnTo>
                      <a:lnTo>
                        <a:pt x="76" y="924"/>
                      </a:lnTo>
                      <a:lnTo>
                        <a:pt x="64" y="928"/>
                      </a:lnTo>
                      <a:lnTo>
                        <a:pt x="54" y="930"/>
                      </a:lnTo>
                      <a:lnTo>
                        <a:pt x="54" y="930"/>
                      </a:lnTo>
                      <a:lnTo>
                        <a:pt x="36" y="928"/>
                      </a:lnTo>
                      <a:lnTo>
                        <a:pt x="20" y="924"/>
                      </a:lnTo>
                      <a:lnTo>
                        <a:pt x="20" y="924"/>
                      </a:lnTo>
                      <a:lnTo>
                        <a:pt x="20" y="926"/>
                      </a:lnTo>
                      <a:lnTo>
                        <a:pt x="20" y="926"/>
                      </a:lnTo>
                      <a:lnTo>
                        <a:pt x="18" y="928"/>
                      </a:lnTo>
                      <a:lnTo>
                        <a:pt x="18" y="928"/>
                      </a:lnTo>
                      <a:lnTo>
                        <a:pt x="8" y="942"/>
                      </a:lnTo>
                      <a:lnTo>
                        <a:pt x="0" y="954"/>
                      </a:lnTo>
                      <a:lnTo>
                        <a:pt x="0" y="954"/>
                      </a:lnTo>
                      <a:lnTo>
                        <a:pt x="8" y="966"/>
                      </a:lnTo>
                      <a:lnTo>
                        <a:pt x="20" y="978"/>
                      </a:lnTo>
                      <a:lnTo>
                        <a:pt x="56" y="1010"/>
                      </a:lnTo>
                      <a:lnTo>
                        <a:pt x="56" y="1010"/>
                      </a:lnTo>
                      <a:lnTo>
                        <a:pt x="86" y="1032"/>
                      </a:lnTo>
                      <a:lnTo>
                        <a:pt x="116" y="1050"/>
                      </a:lnTo>
                      <a:lnTo>
                        <a:pt x="144" y="1062"/>
                      </a:lnTo>
                      <a:lnTo>
                        <a:pt x="156" y="1066"/>
                      </a:lnTo>
                      <a:lnTo>
                        <a:pt x="170" y="1068"/>
                      </a:lnTo>
                      <a:lnTo>
                        <a:pt x="170" y="1068"/>
                      </a:lnTo>
                      <a:lnTo>
                        <a:pt x="202" y="1040"/>
                      </a:lnTo>
                      <a:lnTo>
                        <a:pt x="202" y="1040"/>
                      </a:lnTo>
                      <a:lnTo>
                        <a:pt x="202" y="1040"/>
                      </a:lnTo>
                      <a:lnTo>
                        <a:pt x="230" y="1010"/>
                      </a:lnTo>
                      <a:lnTo>
                        <a:pt x="230" y="1010"/>
                      </a:lnTo>
                      <a:lnTo>
                        <a:pt x="230" y="984"/>
                      </a:lnTo>
                      <a:lnTo>
                        <a:pt x="230" y="968"/>
                      </a:lnTo>
                      <a:lnTo>
                        <a:pt x="230" y="968"/>
                      </a:lnTo>
                      <a:lnTo>
                        <a:pt x="232" y="958"/>
                      </a:lnTo>
                      <a:lnTo>
                        <a:pt x="234" y="952"/>
                      </a:lnTo>
                      <a:lnTo>
                        <a:pt x="238" y="946"/>
                      </a:lnTo>
                      <a:lnTo>
                        <a:pt x="244" y="940"/>
                      </a:lnTo>
                      <a:lnTo>
                        <a:pt x="250" y="936"/>
                      </a:lnTo>
                      <a:lnTo>
                        <a:pt x="258" y="934"/>
                      </a:lnTo>
                      <a:lnTo>
                        <a:pt x="268" y="932"/>
                      </a:lnTo>
                      <a:lnTo>
                        <a:pt x="280" y="932"/>
                      </a:lnTo>
                      <a:lnTo>
                        <a:pt x="280" y="932"/>
                      </a:lnTo>
                      <a:lnTo>
                        <a:pt x="288" y="932"/>
                      </a:lnTo>
                      <a:lnTo>
                        <a:pt x="296" y="934"/>
                      </a:lnTo>
                      <a:lnTo>
                        <a:pt x="302" y="938"/>
                      </a:lnTo>
                      <a:lnTo>
                        <a:pt x="308" y="942"/>
                      </a:lnTo>
                      <a:lnTo>
                        <a:pt x="312" y="948"/>
                      </a:lnTo>
                      <a:lnTo>
                        <a:pt x="316" y="954"/>
                      </a:lnTo>
                      <a:lnTo>
                        <a:pt x="322" y="972"/>
                      </a:lnTo>
                      <a:lnTo>
                        <a:pt x="322" y="972"/>
                      </a:lnTo>
                      <a:lnTo>
                        <a:pt x="324" y="978"/>
                      </a:lnTo>
                      <a:lnTo>
                        <a:pt x="326" y="984"/>
                      </a:lnTo>
                      <a:lnTo>
                        <a:pt x="330" y="988"/>
                      </a:lnTo>
                      <a:lnTo>
                        <a:pt x="334" y="988"/>
                      </a:lnTo>
                      <a:lnTo>
                        <a:pt x="334" y="988"/>
                      </a:lnTo>
                      <a:lnTo>
                        <a:pt x="348" y="988"/>
                      </a:lnTo>
                      <a:lnTo>
                        <a:pt x="364" y="982"/>
                      </a:lnTo>
                      <a:lnTo>
                        <a:pt x="364" y="982"/>
                      </a:lnTo>
                      <a:lnTo>
                        <a:pt x="364" y="982"/>
                      </a:lnTo>
                      <a:lnTo>
                        <a:pt x="370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72" y="982"/>
                      </a:lnTo>
                      <a:lnTo>
                        <a:pt x="368" y="966"/>
                      </a:lnTo>
                      <a:lnTo>
                        <a:pt x="368" y="954"/>
                      </a:lnTo>
                      <a:lnTo>
                        <a:pt x="368" y="954"/>
                      </a:lnTo>
                      <a:lnTo>
                        <a:pt x="368" y="954"/>
                      </a:lnTo>
                      <a:lnTo>
                        <a:pt x="368" y="948"/>
                      </a:lnTo>
                      <a:lnTo>
                        <a:pt x="370" y="942"/>
                      </a:lnTo>
                      <a:lnTo>
                        <a:pt x="372" y="936"/>
                      </a:lnTo>
                      <a:lnTo>
                        <a:pt x="376" y="932"/>
                      </a:lnTo>
                      <a:lnTo>
                        <a:pt x="382" y="930"/>
                      </a:lnTo>
                      <a:lnTo>
                        <a:pt x="388" y="926"/>
                      </a:lnTo>
                      <a:lnTo>
                        <a:pt x="402" y="926"/>
                      </a:lnTo>
                      <a:lnTo>
                        <a:pt x="402" y="926"/>
                      </a:lnTo>
                      <a:lnTo>
                        <a:pt x="416" y="924"/>
                      </a:lnTo>
                      <a:lnTo>
                        <a:pt x="428" y="922"/>
                      </a:lnTo>
                      <a:lnTo>
                        <a:pt x="438" y="920"/>
                      </a:lnTo>
                      <a:lnTo>
                        <a:pt x="446" y="914"/>
                      </a:lnTo>
                      <a:lnTo>
                        <a:pt x="452" y="908"/>
                      </a:lnTo>
                      <a:lnTo>
                        <a:pt x="458" y="902"/>
                      </a:lnTo>
                      <a:lnTo>
                        <a:pt x="462" y="892"/>
                      </a:lnTo>
                      <a:lnTo>
                        <a:pt x="464" y="882"/>
                      </a:lnTo>
                      <a:lnTo>
                        <a:pt x="464" y="882"/>
                      </a:lnTo>
                      <a:lnTo>
                        <a:pt x="458" y="862"/>
                      </a:lnTo>
                      <a:lnTo>
                        <a:pt x="456" y="848"/>
                      </a:lnTo>
                      <a:lnTo>
                        <a:pt x="456" y="848"/>
                      </a:lnTo>
                      <a:lnTo>
                        <a:pt x="456" y="844"/>
                      </a:lnTo>
                      <a:lnTo>
                        <a:pt x="458" y="840"/>
                      </a:lnTo>
                      <a:lnTo>
                        <a:pt x="464" y="834"/>
                      </a:lnTo>
                      <a:lnTo>
                        <a:pt x="470" y="828"/>
                      </a:lnTo>
                      <a:lnTo>
                        <a:pt x="492" y="814"/>
                      </a:lnTo>
                      <a:lnTo>
                        <a:pt x="520" y="796"/>
                      </a:lnTo>
                      <a:lnTo>
                        <a:pt x="520" y="796"/>
                      </a:lnTo>
                      <a:lnTo>
                        <a:pt x="520" y="796"/>
                      </a:lnTo>
                      <a:lnTo>
                        <a:pt x="560" y="776"/>
                      </a:lnTo>
                      <a:lnTo>
                        <a:pt x="574" y="768"/>
                      </a:lnTo>
                      <a:lnTo>
                        <a:pt x="582" y="760"/>
                      </a:lnTo>
                      <a:lnTo>
                        <a:pt x="582" y="760"/>
                      </a:lnTo>
                      <a:lnTo>
                        <a:pt x="578" y="742"/>
                      </a:lnTo>
                      <a:lnTo>
                        <a:pt x="576" y="728"/>
                      </a:lnTo>
                      <a:lnTo>
                        <a:pt x="580" y="718"/>
                      </a:lnTo>
                      <a:lnTo>
                        <a:pt x="582" y="714"/>
                      </a:lnTo>
                      <a:lnTo>
                        <a:pt x="586" y="710"/>
                      </a:lnTo>
                      <a:lnTo>
                        <a:pt x="586" y="710"/>
                      </a:lnTo>
                      <a:lnTo>
                        <a:pt x="586" y="710"/>
                      </a:lnTo>
                      <a:lnTo>
                        <a:pt x="598" y="704"/>
                      </a:lnTo>
                      <a:lnTo>
                        <a:pt x="624" y="694"/>
                      </a:lnTo>
                      <a:lnTo>
                        <a:pt x="622" y="694"/>
                      </a:lnTo>
                      <a:lnTo>
                        <a:pt x="622" y="694"/>
                      </a:lnTo>
                      <a:lnTo>
                        <a:pt x="628" y="692"/>
                      </a:lnTo>
                      <a:lnTo>
                        <a:pt x="634" y="686"/>
                      </a:lnTo>
                      <a:lnTo>
                        <a:pt x="644" y="672"/>
                      </a:lnTo>
                      <a:lnTo>
                        <a:pt x="644" y="672"/>
                      </a:lnTo>
                      <a:lnTo>
                        <a:pt x="656" y="658"/>
                      </a:lnTo>
                      <a:lnTo>
                        <a:pt x="666" y="648"/>
                      </a:lnTo>
                      <a:lnTo>
                        <a:pt x="666" y="648"/>
                      </a:lnTo>
                      <a:lnTo>
                        <a:pt x="674" y="620"/>
                      </a:lnTo>
                      <a:lnTo>
                        <a:pt x="678" y="606"/>
                      </a:lnTo>
                      <a:lnTo>
                        <a:pt x="678" y="606"/>
                      </a:lnTo>
                      <a:lnTo>
                        <a:pt x="674" y="602"/>
                      </a:lnTo>
                      <a:lnTo>
                        <a:pt x="666" y="592"/>
                      </a:lnTo>
                      <a:lnTo>
                        <a:pt x="666" y="592"/>
                      </a:lnTo>
                      <a:lnTo>
                        <a:pt x="664" y="590"/>
                      </a:lnTo>
                      <a:lnTo>
                        <a:pt x="654" y="568"/>
                      </a:lnTo>
                      <a:lnTo>
                        <a:pt x="654" y="568"/>
                      </a:lnTo>
                      <a:lnTo>
                        <a:pt x="652" y="564"/>
                      </a:lnTo>
                      <a:lnTo>
                        <a:pt x="654" y="562"/>
                      </a:lnTo>
                      <a:lnTo>
                        <a:pt x="654" y="562"/>
                      </a:lnTo>
                      <a:lnTo>
                        <a:pt x="654" y="558"/>
                      </a:lnTo>
                      <a:lnTo>
                        <a:pt x="654" y="556"/>
                      </a:lnTo>
                      <a:lnTo>
                        <a:pt x="654" y="556"/>
                      </a:lnTo>
                      <a:lnTo>
                        <a:pt x="654" y="550"/>
                      </a:lnTo>
                      <a:lnTo>
                        <a:pt x="654" y="550"/>
                      </a:lnTo>
                      <a:lnTo>
                        <a:pt x="654" y="546"/>
                      </a:lnTo>
                      <a:lnTo>
                        <a:pt x="654" y="542"/>
                      </a:lnTo>
                      <a:lnTo>
                        <a:pt x="654" y="542"/>
                      </a:lnTo>
                      <a:lnTo>
                        <a:pt x="660" y="532"/>
                      </a:lnTo>
                      <a:lnTo>
                        <a:pt x="668" y="526"/>
                      </a:lnTo>
                      <a:lnTo>
                        <a:pt x="676" y="524"/>
                      </a:lnTo>
                      <a:lnTo>
                        <a:pt x="684" y="524"/>
                      </a:lnTo>
                      <a:lnTo>
                        <a:pt x="686" y="524"/>
                      </a:lnTo>
                      <a:lnTo>
                        <a:pt x="686" y="524"/>
                      </a:lnTo>
                      <a:lnTo>
                        <a:pt x="696" y="496"/>
                      </a:lnTo>
                      <a:lnTo>
                        <a:pt x="696" y="496"/>
                      </a:lnTo>
                      <a:lnTo>
                        <a:pt x="702" y="480"/>
                      </a:lnTo>
                      <a:lnTo>
                        <a:pt x="702" y="480"/>
                      </a:lnTo>
                      <a:lnTo>
                        <a:pt x="704" y="472"/>
                      </a:lnTo>
                      <a:lnTo>
                        <a:pt x="706" y="464"/>
                      </a:lnTo>
                      <a:lnTo>
                        <a:pt x="714" y="460"/>
                      </a:lnTo>
                      <a:lnTo>
                        <a:pt x="724" y="458"/>
                      </a:lnTo>
                      <a:lnTo>
                        <a:pt x="724" y="458"/>
                      </a:lnTo>
                      <a:lnTo>
                        <a:pt x="730" y="458"/>
                      </a:lnTo>
                      <a:lnTo>
                        <a:pt x="730" y="458"/>
                      </a:lnTo>
                      <a:lnTo>
                        <a:pt x="728" y="454"/>
                      </a:lnTo>
                      <a:lnTo>
                        <a:pt x="730" y="450"/>
                      </a:lnTo>
                      <a:lnTo>
                        <a:pt x="736" y="436"/>
                      </a:lnTo>
                      <a:lnTo>
                        <a:pt x="748" y="408"/>
                      </a:lnTo>
                      <a:lnTo>
                        <a:pt x="748" y="408"/>
                      </a:lnTo>
                      <a:lnTo>
                        <a:pt x="748" y="404"/>
                      </a:lnTo>
                      <a:lnTo>
                        <a:pt x="750" y="398"/>
                      </a:lnTo>
                      <a:lnTo>
                        <a:pt x="756" y="394"/>
                      </a:lnTo>
                      <a:lnTo>
                        <a:pt x="762" y="388"/>
                      </a:lnTo>
                      <a:lnTo>
                        <a:pt x="780" y="378"/>
                      </a:lnTo>
                      <a:lnTo>
                        <a:pt x="806" y="368"/>
                      </a:lnTo>
                      <a:lnTo>
                        <a:pt x="806" y="368"/>
                      </a:lnTo>
                      <a:lnTo>
                        <a:pt x="834" y="358"/>
                      </a:lnTo>
                      <a:lnTo>
                        <a:pt x="856" y="348"/>
                      </a:lnTo>
                      <a:lnTo>
                        <a:pt x="872" y="338"/>
                      </a:lnTo>
                      <a:lnTo>
                        <a:pt x="886" y="328"/>
                      </a:lnTo>
                      <a:lnTo>
                        <a:pt x="888" y="328"/>
                      </a:lnTo>
                      <a:lnTo>
                        <a:pt x="888" y="328"/>
                      </a:lnTo>
                      <a:lnTo>
                        <a:pt x="882" y="306"/>
                      </a:lnTo>
                      <a:lnTo>
                        <a:pt x="882" y="306"/>
                      </a:lnTo>
                      <a:lnTo>
                        <a:pt x="878" y="292"/>
                      </a:lnTo>
                      <a:lnTo>
                        <a:pt x="870" y="278"/>
                      </a:lnTo>
                      <a:lnTo>
                        <a:pt x="858" y="264"/>
                      </a:lnTo>
                      <a:lnTo>
                        <a:pt x="844" y="248"/>
                      </a:lnTo>
                      <a:lnTo>
                        <a:pt x="844" y="248"/>
                      </a:lnTo>
                      <a:lnTo>
                        <a:pt x="826" y="230"/>
                      </a:lnTo>
                      <a:lnTo>
                        <a:pt x="812" y="212"/>
                      </a:lnTo>
                      <a:lnTo>
                        <a:pt x="812" y="212"/>
                      </a:lnTo>
                      <a:lnTo>
                        <a:pt x="804" y="196"/>
                      </a:lnTo>
                      <a:lnTo>
                        <a:pt x="796" y="182"/>
                      </a:lnTo>
                      <a:lnTo>
                        <a:pt x="740" y="126"/>
                      </a:lnTo>
                      <a:lnTo>
                        <a:pt x="740" y="126"/>
                      </a:lnTo>
                      <a:lnTo>
                        <a:pt x="732" y="104"/>
                      </a:lnTo>
                      <a:lnTo>
                        <a:pt x="726" y="82"/>
                      </a:lnTo>
                      <a:lnTo>
                        <a:pt x="724" y="62"/>
                      </a:lnTo>
                      <a:lnTo>
                        <a:pt x="724" y="42"/>
                      </a:lnTo>
                      <a:lnTo>
                        <a:pt x="724" y="42"/>
                      </a:lnTo>
                      <a:lnTo>
                        <a:pt x="708" y="44"/>
                      </a:lnTo>
                      <a:lnTo>
                        <a:pt x="692" y="42"/>
                      </a:lnTo>
                      <a:lnTo>
                        <a:pt x="676" y="36"/>
                      </a:lnTo>
                      <a:lnTo>
                        <a:pt x="658" y="26"/>
                      </a:lnTo>
                      <a:lnTo>
                        <a:pt x="658" y="26"/>
                      </a:lnTo>
                      <a:lnTo>
                        <a:pt x="642" y="14"/>
                      </a:lnTo>
                      <a:lnTo>
                        <a:pt x="628" y="6"/>
                      </a:lnTo>
                      <a:lnTo>
                        <a:pt x="616" y="2"/>
                      </a:lnTo>
                      <a:lnTo>
                        <a:pt x="608" y="0"/>
                      </a:lnTo>
                      <a:lnTo>
                        <a:pt x="608" y="0"/>
                      </a:lnTo>
                      <a:lnTo>
                        <a:pt x="586" y="2"/>
                      </a:lnTo>
                      <a:lnTo>
                        <a:pt x="578" y="4"/>
                      </a:lnTo>
                      <a:lnTo>
                        <a:pt x="570" y="6"/>
                      </a:lnTo>
                      <a:lnTo>
                        <a:pt x="564" y="10"/>
                      </a:lnTo>
                      <a:lnTo>
                        <a:pt x="560" y="16"/>
                      </a:lnTo>
                      <a:lnTo>
                        <a:pt x="556" y="20"/>
                      </a:lnTo>
                      <a:lnTo>
                        <a:pt x="554" y="28"/>
                      </a:lnTo>
                      <a:lnTo>
                        <a:pt x="554" y="28"/>
                      </a:lnTo>
                      <a:lnTo>
                        <a:pt x="544" y="72"/>
                      </a:lnTo>
                      <a:lnTo>
                        <a:pt x="538" y="88"/>
                      </a:lnTo>
                      <a:lnTo>
                        <a:pt x="534" y="98"/>
                      </a:lnTo>
                      <a:lnTo>
                        <a:pt x="534" y="98"/>
                      </a:lnTo>
                      <a:lnTo>
                        <a:pt x="526" y="104"/>
                      </a:lnTo>
                      <a:lnTo>
                        <a:pt x="514" y="112"/>
                      </a:lnTo>
                      <a:lnTo>
                        <a:pt x="498" y="120"/>
                      </a:lnTo>
                      <a:lnTo>
                        <a:pt x="478" y="128"/>
                      </a:lnTo>
                      <a:lnTo>
                        <a:pt x="478" y="128"/>
                      </a:lnTo>
                      <a:lnTo>
                        <a:pt x="426" y="146"/>
                      </a:lnTo>
                      <a:lnTo>
                        <a:pt x="392" y="162"/>
                      </a:lnTo>
                      <a:lnTo>
                        <a:pt x="392" y="162"/>
                      </a:lnTo>
                      <a:lnTo>
                        <a:pt x="354" y="168"/>
                      </a:lnTo>
                      <a:lnTo>
                        <a:pt x="328" y="172"/>
                      </a:lnTo>
                      <a:lnTo>
                        <a:pt x="328" y="172"/>
                      </a:lnTo>
                      <a:lnTo>
                        <a:pt x="312" y="178"/>
                      </a:lnTo>
                      <a:lnTo>
                        <a:pt x="296" y="186"/>
                      </a:lnTo>
                      <a:lnTo>
                        <a:pt x="284" y="198"/>
                      </a:lnTo>
                      <a:lnTo>
                        <a:pt x="274" y="214"/>
                      </a:lnTo>
                      <a:lnTo>
                        <a:pt x="274" y="214"/>
                      </a:lnTo>
                      <a:lnTo>
                        <a:pt x="264" y="232"/>
                      </a:lnTo>
                      <a:lnTo>
                        <a:pt x="258" y="252"/>
                      </a:lnTo>
                      <a:lnTo>
                        <a:pt x="258" y="252"/>
                      </a:lnTo>
                      <a:lnTo>
                        <a:pt x="254" y="274"/>
                      </a:lnTo>
                      <a:lnTo>
                        <a:pt x="248" y="288"/>
                      </a:lnTo>
                      <a:lnTo>
                        <a:pt x="248" y="2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25">
                  <a:extLst>
                    <a:ext uri="{FF2B5EF4-FFF2-40B4-BE49-F238E27FC236}">
                      <a16:creationId xmlns:a16="http://schemas.microsoft.com/office/drawing/2014/main" id="{A1665D67-2EB7-4931-A111-E048F696B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520"/>
                  <a:ext cx="1324" cy="1036"/>
                </a:xfrm>
                <a:custGeom>
                  <a:avLst/>
                  <a:gdLst>
                    <a:gd name="T0" fmla="*/ 440 w 1324"/>
                    <a:gd name="T1" fmla="*/ 0 h 1036"/>
                    <a:gd name="T2" fmla="*/ 384 w 1324"/>
                    <a:gd name="T3" fmla="*/ 20 h 1036"/>
                    <a:gd name="T4" fmla="*/ 372 w 1324"/>
                    <a:gd name="T5" fmla="*/ 80 h 1036"/>
                    <a:gd name="T6" fmla="*/ 380 w 1324"/>
                    <a:gd name="T7" fmla="*/ 128 h 1036"/>
                    <a:gd name="T8" fmla="*/ 416 w 1324"/>
                    <a:gd name="T9" fmla="*/ 146 h 1036"/>
                    <a:gd name="T10" fmla="*/ 424 w 1324"/>
                    <a:gd name="T11" fmla="*/ 170 h 1036"/>
                    <a:gd name="T12" fmla="*/ 348 w 1324"/>
                    <a:gd name="T13" fmla="*/ 246 h 1036"/>
                    <a:gd name="T14" fmla="*/ 304 w 1324"/>
                    <a:gd name="T15" fmla="*/ 340 h 1036"/>
                    <a:gd name="T16" fmla="*/ 262 w 1324"/>
                    <a:gd name="T17" fmla="*/ 334 h 1036"/>
                    <a:gd name="T18" fmla="*/ 200 w 1324"/>
                    <a:gd name="T19" fmla="*/ 390 h 1036"/>
                    <a:gd name="T20" fmla="*/ 180 w 1324"/>
                    <a:gd name="T21" fmla="*/ 410 h 1036"/>
                    <a:gd name="T22" fmla="*/ 184 w 1324"/>
                    <a:gd name="T23" fmla="*/ 446 h 1036"/>
                    <a:gd name="T24" fmla="*/ 138 w 1324"/>
                    <a:gd name="T25" fmla="*/ 466 h 1036"/>
                    <a:gd name="T26" fmla="*/ 120 w 1324"/>
                    <a:gd name="T27" fmla="*/ 494 h 1036"/>
                    <a:gd name="T28" fmla="*/ 148 w 1324"/>
                    <a:gd name="T29" fmla="*/ 558 h 1036"/>
                    <a:gd name="T30" fmla="*/ 96 w 1324"/>
                    <a:gd name="T31" fmla="*/ 608 h 1036"/>
                    <a:gd name="T32" fmla="*/ 48 w 1324"/>
                    <a:gd name="T33" fmla="*/ 622 h 1036"/>
                    <a:gd name="T34" fmla="*/ 8 w 1324"/>
                    <a:gd name="T35" fmla="*/ 634 h 1036"/>
                    <a:gd name="T36" fmla="*/ 88 w 1324"/>
                    <a:gd name="T37" fmla="*/ 710 h 1036"/>
                    <a:gd name="T38" fmla="*/ 172 w 1324"/>
                    <a:gd name="T39" fmla="*/ 756 h 1036"/>
                    <a:gd name="T40" fmla="*/ 220 w 1324"/>
                    <a:gd name="T41" fmla="*/ 762 h 1036"/>
                    <a:gd name="T42" fmla="*/ 266 w 1324"/>
                    <a:gd name="T43" fmla="*/ 780 h 1036"/>
                    <a:gd name="T44" fmla="*/ 310 w 1324"/>
                    <a:gd name="T45" fmla="*/ 832 h 1036"/>
                    <a:gd name="T46" fmla="*/ 354 w 1324"/>
                    <a:gd name="T47" fmla="*/ 850 h 1036"/>
                    <a:gd name="T48" fmla="*/ 524 w 1324"/>
                    <a:gd name="T49" fmla="*/ 800 h 1036"/>
                    <a:gd name="T50" fmla="*/ 594 w 1324"/>
                    <a:gd name="T51" fmla="*/ 822 h 1036"/>
                    <a:gd name="T52" fmla="*/ 632 w 1324"/>
                    <a:gd name="T53" fmla="*/ 820 h 1036"/>
                    <a:gd name="T54" fmla="*/ 644 w 1324"/>
                    <a:gd name="T55" fmla="*/ 758 h 1036"/>
                    <a:gd name="T56" fmla="*/ 678 w 1324"/>
                    <a:gd name="T57" fmla="*/ 726 h 1036"/>
                    <a:gd name="T58" fmla="*/ 712 w 1324"/>
                    <a:gd name="T59" fmla="*/ 730 h 1036"/>
                    <a:gd name="T60" fmla="*/ 764 w 1324"/>
                    <a:gd name="T61" fmla="*/ 790 h 1036"/>
                    <a:gd name="T62" fmla="*/ 738 w 1324"/>
                    <a:gd name="T63" fmla="*/ 852 h 1036"/>
                    <a:gd name="T64" fmla="*/ 764 w 1324"/>
                    <a:gd name="T65" fmla="*/ 890 h 1036"/>
                    <a:gd name="T66" fmla="*/ 812 w 1324"/>
                    <a:gd name="T67" fmla="*/ 952 h 1036"/>
                    <a:gd name="T68" fmla="*/ 842 w 1324"/>
                    <a:gd name="T69" fmla="*/ 1018 h 1036"/>
                    <a:gd name="T70" fmla="*/ 920 w 1324"/>
                    <a:gd name="T71" fmla="*/ 1016 h 1036"/>
                    <a:gd name="T72" fmla="*/ 948 w 1324"/>
                    <a:gd name="T73" fmla="*/ 990 h 1036"/>
                    <a:gd name="T74" fmla="*/ 1006 w 1324"/>
                    <a:gd name="T75" fmla="*/ 992 h 1036"/>
                    <a:gd name="T76" fmla="*/ 1014 w 1324"/>
                    <a:gd name="T77" fmla="*/ 978 h 1036"/>
                    <a:gd name="T78" fmla="*/ 1038 w 1324"/>
                    <a:gd name="T79" fmla="*/ 934 h 1036"/>
                    <a:gd name="T80" fmla="*/ 1048 w 1324"/>
                    <a:gd name="T81" fmla="*/ 914 h 1036"/>
                    <a:gd name="T82" fmla="*/ 1030 w 1324"/>
                    <a:gd name="T83" fmla="*/ 818 h 1036"/>
                    <a:gd name="T84" fmla="*/ 1012 w 1324"/>
                    <a:gd name="T85" fmla="*/ 722 h 1036"/>
                    <a:gd name="T86" fmla="*/ 1040 w 1324"/>
                    <a:gd name="T87" fmla="*/ 698 h 1036"/>
                    <a:gd name="T88" fmla="*/ 1102 w 1324"/>
                    <a:gd name="T89" fmla="*/ 700 h 1036"/>
                    <a:gd name="T90" fmla="*/ 1220 w 1324"/>
                    <a:gd name="T91" fmla="*/ 752 h 1036"/>
                    <a:gd name="T92" fmla="*/ 1300 w 1324"/>
                    <a:gd name="T93" fmla="*/ 758 h 1036"/>
                    <a:gd name="T94" fmla="*/ 1324 w 1324"/>
                    <a:gd name="T95" fmla="*/ 708 h 1036"/>
                    <a:gd name="T96" fmla="*/ 1254 w 1324"/>
                    <a:gd name="T97" fmla="*/ 666 h 1036"/>
                    <a:gd name="T98" fmla="*/ 1144 w 1324"/>
                    <a:gd name="T99" fmla="*/ 566 h 1036"/>
                    <a:gd name="T100" fmla="*/ 1028 w 1324"/>
                    <a:gd name="T101" fmla="*/ 500 h 1036"/>
                    <a:gd name="T102" fmla="*/ 992 w 1324"/>
                    <a:gd name="T103" fmla="*/ 462 h 1036"/>
                    <a:gd name="T104" fmla="*/ 976 w 1324"/>
                    <a:gd name="T105" fmla="*/ 382 h 1036"/>
                    <a:gd name="T106" fmla="*/ 896 w 1324"/>
                    <a:gd name="T107" fmla="*/ 360 h 1036"/>
                    <a:gd name="T108" fmla="*/ 848 w 1324"/>
                    <a:gd name="T109" fmla="*/ 320 h 1036"/>
                    <a:gd name="T110" fmla="*/ 760 w 1324"/>
                    <a:gd name="T111" fmla="*/ 276 h 1036"/>
                    <a:gd name="T112" fmla="*/ 710 w 1324"/>
                    <a:gd name="T113" fmla="*/ 228 h 1036"/>
                    <a:gd name="T114" fmla="*/ 574 w 1324"/>
                    <a:gd name="T115" fmla="*/ 122 h 1036"/>
                    <a:gd name="T116" fmla="*/ 512 w 1324"/>
                    <a:gd name="T117" fmla="*/ 74 h 1036"/>
                    <a:gd name="T118" fmla="*/ 472 w 1324"/>
                    <a:gd name="T119" fmla="*/ 26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24" h="1036">
                      <a:moveTo>
                        <a:pt x="472" y="26"/>
                      </a:moveTo>
                      <a:lnTo>
                        <a:pt x="472" y="26"/>
                      </a:lnTo>
                      <a:lnTo>
                        <a:pt x="448" y="6"/>
                      </a:lnTo>
                      <a:lnTo>
                        <a:pt x="440" y="0"/>
                      </a:lnTo>
                      <a:lnTo>
                        <a:pt x="440" y="0"/>
                      </a:lnTo>
                      <a:lnTo>
                        <a:pt x="420" y="0"/>
                      </a:lnTo>
                      <a:lnTo>
                        <a:pt x="404" y="4"/>
                      </a:lnTo>
                      <a:lnTo>
                        <a:pt x="392" y="10"/>
                      </a:lnTo>
                      <a:lnTo>
                        <a:pt x="388" y="16"/>
                      </a:lnTo>
                      <a:lnTo>
                        <a:pt x="384" y="20"/>
                      </a:lnTo>
                      <a:lnTo>
                        <a:pt x="384" y="20"/>
                      </a:lnTo>
                      <a:lnTo>
                        <a:pt x="380" y="30"/>
                      </a:lnTo>
                      <a:lnTo>
                        <a:pt x="376" y="42"/>
                      </a:lnTo>
                      <a:lnTo>
                        <a:pt x="374" y="60"/>
                      </a:lnTo>
                      <a:lnTo>
                        <a:pt x="372" y="80"/>
                      </a:lnTo>
                      <a:lnTo>
                        <a:pt x="372" y="80"/>
                      </a:lnTo>
                      <a:lnTo>
                        <a:pt x="374" y="98"/>
                      </a:lnTo>
                      <a:lnTo>
                        <a:pt x="374" y="112"/>
                      </a:lnTo>
                      <a:lnTo>
                        <a:pt x="376" y="122"/>
                      </a:lnTo>
                      <a:lnTo>
                        <a:pt x="380" y="128"/>
                      </a:lnTo>
                      <a:lnTo>
                        <a:pt x="380" y="128"/>
                      </a:lnTo>
                      <a:lnTo>
                        <a:pt x="388" y="134"/>
                      </a:lnTo>
                      <a:lnTo>
                        <a:pt x="408" y="142"/>
                      </a:lnTo>
                      <a:lnTo>
                        <a:pt x="408" y="142"/>
                      </a:lnTo>
                      <a:lnTo>
                        <a:pt x="416" y="146"/>
                      </a:lnTo>
                      <a:lnTo>
                        <a:pt x="422" y="150"/>
                      </a:lnTo>
                      <a:lnTo>
                        <a:pt x="424" y="158"/>
                      </a:lnTo>
                      <a:lnTo>
                        <a:pt x="426" y="166"/>
                      </a:lnTo>
                      <a:lnTo>
                        <a:pt x="426" y="166"/>
                      </a:lnTo>
                      <a:lnTo>
                        <a:pt x="424" y="170"/>
                      </a:lnTo>
                      <a:lnTo>
                        <a:pt x="422" y="176"/>
                      </a:lnTo>
                      <a:lnTo>
                        <a:pt x="406" y="192"/>
                      </a:lnTo>
                      <a:lnTo>
                        <a:pt x="382" y="216"/>
                      </a:lnTo>
                      <a:lnTo>
                        <a:pt x="348" y="246"/>
                      </a:lnTo>
                      <a:lnTo>
                        <a:pt x="348" y="246"/>
                      </a:lnTo>
                      <a:lnTo>
                        <a:pt x="334" y="288"/>
                      </a:lnTo>
                      <a:lnTo>
                        <a:pt x="322" y="316"/>
                      </a:lnTo>
                      <a:lnTo>
                        <a:pt x="312" y="334"/>
                      </a:lnTo>
                      <a:lnTo>
                        <a:pt x="308" y="338"/>
                      </a:lnTo>
                      <a:lnTo>
                        <a:pt x="304" y="340"/>
                      </a:lnTo>
                      <a:lnTo>
                        <a:pt x="304" y="340"/>
                      </a:lnTo>
                      <a:lnTo>
                        <a:pt x="284" y="334"/>
                      </a:lnTo>
                      <a:lnTo>
                        <a:pt x="272" y="332"/>
                      </a:lnTo>
                      <a:lnTo>
                        <a:pt x="272" y="332"/>
                      </a:lnTo>
                      <a:lnTo>
                        <a:pt x="262" y="334"/>
                      </a:lnTo>
                      <a:lnTo>
                        <a:pt x="252" y="342"/>
                      </a:lnTo>
                      <a:lnTo>
                        <a:pt x="240" y="352"/>
                      </a:lnTo>
                      <a:lnTo>
                        <a:pt x="228" y="366"/>
                      </a:lnTo>
                      <a:lnTo>
                        <a:pt x="228" y="366"/>
                      </a:lnTo>
                      <a:lnTo>
                        <a:pt x="200" y="390"/>
                      </a:lnTo>
                      <a:lnTo>
                        <a:pt x="200" y="390"/>
                      </a:lnTo>
                      <a:lnTo>
                        <a:pt x="190" y="396"/>
                      </a:lnTo>
                      <a:lnTo>
                        <a:pt x="184" y="400"/>
                      </a:lnTo>
                      <a:lnTo>
                        <a:pt x="180" y="406"/>
                      </a:lnTo>
                      <a:lnTo>
                        <a:pt x="180" y="410"/>
                      </a:lnTo>
                      <a:lnTo>
                        <a:pt x="180" y="410"/>
                      </a:lnTo>
                      <a:lnTo>
                        <a:pt x="182" y="422"/>
                      </a:lnTo>
                      <a:lnTo>
                        <a:pt x="186" y="438"/>
                      </a:lnTo>
                      <a:lnTo>
                        <a:pt x="186" y="438"/>
                      </a:lnTo>
                      <a:lnTo>
                        <a:pt x="184" y="446"/>
                      </a:lnTo>
                      <a:lnTo>
                        <a:pt x="178" y="454"/>
                      </a:lnTo>
                      <a:lnTo>
                        <a:pt x="168" y="460"/>
                      </a:lnTo>
                      <a:lnTo>
                        <a:pt x="152" y="462"/>
                      </a:lnTo>
                      <a:lnTo>
                        <a:pt x="152" y="462"/>
                      </a:lnTo>
                      <a:lnTo>
                        <a:pt x="138" y="466"/>
                      </a:lnTo>
                      <a:lnTo>
                        <a:pt x="128" y="474"/>
                      </a:lnTo>
                      <a:lnTo>
                        <a:pt x="124" y="478"/>
                      </a:lnTo>
                      <a:lnTo>
                        <a:pt x="122" y="484"/>
                      </a:lnTo>
                      <a:lnTo>
                        <a:pt x="120" y="494"/>
                      </a:lnTo>
                      <a:lnTo>
                        <a:pt x="120" y="494"/>
                      </a:lnTo>
                      <a:lnTo>
                        <a:pt x="120" y="502"/>
                      </a:lnTo>
                      <a:lnTo>
                        <a:pt x="124" y="510"/>
                      </a:lnTo>
                      <a:lnTo>
                        <a:pt x="136" y="532"/>
                      </a:lnTo>
                      <a:lnTo>
                        <a:pt x="136" y="532"/>
                      </a:lnTo>
                      <a:lnTo>
                        <a:pt x="148" y="558"/>
                      </a:lnTo>
                      <a:lnTo>
                        <a:pt x="150" y="570"/>
                      </a:lnTo>
                      <a:lnTo>
                        <a:pt x="152" y="580"/>
                      </a:lnTo>
                      <a:lnTo>
                        <a:pt x="82" y="580"/>
                      </a:lnTo>
                      <a:lnTo>
                        <a:pt x="82" y="600"/>
                      </a:lnTo>
                      <a:lnTo>
                        <a:pt x="96" y="608"/>
                      </a:lnTo>
                      <a:lnTo>
                        <a:pt x="90" y="614"/>
                      </a:lnTo>
                      <a:lnTo>
                        <a:pt x="90" y="614"/>
                      </a:lnTo>
                      <a:lnTo>
                        <a:pt x="64" y="626"/>
                      </a:lnTo>
                      <a:lnTo>
                        <a:pt x="64" y="626"/>
                      </a:lnTo>
                      <a:lnTo>
                        <a:pt x="48" y="622"/>
                      </a:lnTo>
                      <a:lnTo>
                        <a:pt x="34" y="620"/>
                      </a:lnTo>
                      <a:lnTo>
                        <a:pt x="34" y="620"/>
                      </a:lnTo>
                      <a:lnTo>
                        <a:pt x="26" y="622"/>
                      </a:lnTo>
                      <a:lnTo>
                        <a:pt x="16" y="626"/>
                      </a:lnTo>
                      <a:lnTo>
                        <a:pt x="8" y="634"/>
                      </a:lnTo>
                      <a:lnTo>
                        <a:pt x="0" y="642"/>
                      </a:lnTo>
                      <a:lnTo>
                        <a:pt x="0" y="642"/>
                      </a:lnTo>
                      <a:lnTo>
                        <a:pt x="36" y="674"/>
                      </a:lnTo>
                      <a:lnTo>
                        <a:pt x="88" y="710"/>
                      </a:lnTo>
                      <a:lnTo>
                        <a:pt x="88" y="710"/>
                      </a:lnTo>
                      <a:lnTo>
                        <a:pt x="106" y="724"/>
                      </a:lnTo>
                      <a:lnTo>
                        <a:pt x="128" y="734"/>
                      </a:lnTo>
                      <a:lnTo>
                        <a:pt x="128" y="734"/>
                      </a:lnTo>
                      <a:lnTo>
                        <a:pt x="154" y="744"/>
                      </a:lnTo>
                      <a:lnTo>
                        <a:pt x="172" y="756"/>
                      </a:lnTo>
                      <a:lnTo>
                        <a:pt x="172" y="756"/>
                      </a:lnTo>
                      <a:lnTo>
                        <a:pt x="180" y="760"/>
                      </a:lnTo>
                      <a:lnTo>
                        <a:pt x="190" y="762"/>
                      </a:lnTo>
                      <a:lnTo>
                        <a:pt x="202" y="762"/>
                      </a:lnTo>
                      <a:lnTo>
                        <a:pt x="220" y="762"/>
                      </a:lnTo>
                      <a:lnTo>
                        <a:pt x="220" y="762"/>
                      </a:lnTo>
                      <a:lnTo>
                        <a:pt x="234" y="764"/>
                      </a:lnTo>
                      <a:lnTo>
                        <a:pt x="246" y="766"/>
                      </a:lnTo>
                      <a:lnTo>
                        <a:pt x="258" y="772"/>
                      </a:lnTo>
                      <a:lnTo>
                        <a:pt x="266" y="780"/>
                      </a:lnTo>
                      <a:lnTo>
                        <a:pt x="266" y="780"/>
                      </a:lnTo>
                      <a:lnTo>
                        <a:pt x="276" y="792"/>
                      </a:lnTo>
                      <a:lnTo>
                        <a:pt x="296" y="818"/>
                      </a:lnTo>
                      <a:lnTo>
                        <a:pt x="296" y="818"/>
                      </a:lnTo>
                      <a:lnTo>
                        <a:pt x="310" y="832"/>
                      </a:lnTo>
                      <a:lnTo>
                        <a:pt x="322" y="842"/>
                      </a:lnTo>
                      <a:lnTo>
                        <a:pt x="334" y="850"/>
                      </a:lnTo>
                      <a:lnTo>
                        <a:pt x="344" y="852"/>
                      </a:lnTo>
                      <a:lnTo>
                        <a:pt x="344" y="852"/>
                      </a:lnTo>
                      <a:lnTo>
                        <a:pt x="354" y="850"/>
                      </a:lnTo>
                      <a:lnTo>
                        <a:pt x="362" y="848"/>
                      </a:lnTo>
                      <a:lnTo>
                        <a:pt x="362" y="848"/>
                      </a:lnTo>
                      <a:lnTo>
                        <a:pt x="484" y="798"/>
                      </a:lnTo>
                      <a:lnTo>
                        <a:pt x="484" y="798"/>
                      </a:lnTo>
                      <a:lnTo>
                        <a:pt x="524" y="800"/>
                      </a:lnTo>
                      <a:lnTo>
                        <a:pt x="542" y="802"/>
                      </a:lnTo>
                      <a:lnTo>
                        <a:pt x="558" y="806"/>
                      </a:lnTo>
                      <a:lnTo>
                        <a:pt x="572" y="810"/>
                      </a:lnTo>
                      <a:lnTo>
                        <a:pt x="584" y="816"/>
                      </a:lnTo>
                      <a:lnTo>
                        <a:pt x="594" y="822"/>
                      </a:lnTo>
                      <a:lnTo>
                        <a:pt x="602" y="830"/>
                      </a:lnTo>
                      <a:lnTo>
                        <a:pt x="602" y="830"/>
                      </a:lnTo>
                      <a:lnTo>
                        <a:pt x="620" y="842"/>
                      </a:lnTo>
                      <a:lnTo>
                        <a:pt x="620" y="842"/>
                      </a:lnTo>
                      <a:lnTo>
                        <a:pt x="632" y="820"/>
                      </a:lnTo>
                      <a:lnTo>
                        <a:pt x="640" y="800"/>
                      </a:lnTo>
                      <a:lnTo>
                        <a:pt x="640" y="800"/>
                      </a:lnTo>
                      <a:lnTo>
                        <a:pt x="640" y="784"/>
                      </a:lnTo>
                      <a:lnTo>
                        <a:pt x="642" y="770"/>
                      </a:lnTo>
                      <a:lnTo>
                        <a:pt x="644" y="758"/>
                      </a:lnTo>
                      <a:lnTo>
                        <a:pt x="648" y="746"/>
                      </a:lnTo>
                      <a:lnTo>
                        <a:pt x="648" y="746"/>
                      </a:lnTo>
                      <a:lnTo>
                        <a:pt x="656" y="736"/>
                      </a:lnTo>
                      <a:lnTo>
                        <a:pt x="666" y="730"/>
                      </a:lnTo>
                      <a:lnTo>
                        <a:pt x="678" y="726"/>
                      </a:lnTo>
                      <a:lnTo>
                        <a:pt x="690" y="724"/>
                      </a:lnTo>
                      <a:lnTo>
                        <a:pt x="690" y="724"/>
                      </a:lnTo>
                      <a:lnTo>
                        <a:pt x="698" y="724"/>
                      </a:lnTo>
                      <a:lnTo>
                        <a:pt x="704" y="726"/>
                      </a:lnTo>
                      <a:lnTo>
                        <a:pt x="712" y="730"/>
                      </a:lnTo>
                      <a:lnTo>
                        <a:pt x="720" y="736"/>
                      </a:lnTo>
                      <a:lnTo>
                        <a:pt x="738" y="756"/>
                      </a:lnTo>
                      <a:lnTo>
                        <a:pt x="762" y="782"/>
                      </a:lnTo>
                      <a:lnTo>
                        <a:pt x="762" y="782"/>
                      </a:lnTo>
                      <a:lnTo>
                        <a:pt x="764" y="790"/>
                      </a:lnTo>
                      <a:lnTo>
                        <a:pt x="764" y="790"/>
                      </a:lnTo>
                      <a:lnTo>
                        <a:pt x="762" y="798"/>
                      </a:lnTo>
                      <a:lnTo>
                        <a:pt x="762" y="798"/>
                      </a:lnTo>
                      <a:lnTo>
                        <a:pt x="746" y="832"/>
                      </a:lnTo>
                      <a:lnTo>
                        <a:pt x="738" y="852"/>
                      </a:lnTo>
                      <a:lnTo>
                        <a:pt x="738" y="852"/>
                      </a:lnTo>
                      <a:lnTo>
                        <a:pt x="742" y="860"/>
                      </a:lnTo>
                      <a:lnTo>
                        <a:pt x="746" y="870"/>
                      </a:lnTo>
                      <a:lnTo>
                        <a:pt x="754" y="878"/>
                      </a:lnTo>
                      <a:lnTo>
                        <a:pt x="764" y="890"/>
                      </a:lnTo>
                      <a:lnTo>
                        <a:pt x="764" y="890"/>
                      </a:lnTo>
                      <a:lnTo>
                        <a:pt x="782" y="906"/>
                      </a:lnTo>
                      <a:lnTo>
                        <a:pt x="796" y="920"/>
                      </a:lnTo>
                      <a:lnTo>
                        <a:pt x="806" y="936"/>
                      </a:lnTo>
                      <a:lnTo>
                        <a:pt x="812" y="952"/>
                      </a:lnTo>
                      <a:lnTo>
                        <a:pt x="812" y="952"/>
                      </a:lnTo>
                      <a:lnTo>
                        <a:pt x="826" y="992"/>
                      </a:lnTo>
                      <a:lnTo>
                        <a:pt x="830" y="1008"/>
                      </a:lnTo>
                      <a:lnTo>
                        <a:pt x="830" y="1008"/>
                      </a:lnTo>
                      <a:lnTo>
                        <a:pt x="842" y="1018"/>
                      </a:lnTo>
                      <a:lnTo>
                        <a:pt x="860" y="1024"/>
                      </a:lnTo>
                      <a:lnTo>
                        <a:pt x="884" y="1030"/>
                      </a:lnTo>
                      <a:lnTo>
                        <a:pt x="912" y="1036"/>
                      </a:lnTo>
                      <a:lnTo>
                        <a:pt x="912" y="1036"/>
                      </a:lnTo>
                      <a:lnTo>
                        <a:pt x="920" y="1016"/>
                      </a:lnTo>
                      <a:lnTo>
                        <a:pt x="928" y="1002"/>
                      </a:lnTo>
                      <a:lnTo>
                        <a:pt x="938" y="992"/>
                      </a:lnTo>
                      <a:lnTo>
                        <a:pt x="944" y="990"/>
                      </a:lnTo>
                      <a:lnTo>
                        <a:pt x="948" y="990"/>
                      </a:lnTo>
                      <a:lnTo>
                        <a:pt x="948" y="990"/>
                      </a:lnTo>
                      <a:lnTo>
                        <a:pt x="948" y="990"/>
                      </a:lnTo>
                      <a:lnTo>
                        <a:pt x="958" y="988"/>
                      </a:lnTo>
                      <a:lnTo>
                        <a:pt x="970" y="988"/>
                      </a:lnTo>
                      <a:lnTo>
                        <a:pt x="1006" y="992"/>
                      </a:lnTo>
                      <a:lnTo>
                        <a:pt x="1006" y="992"/>
                      </a:lnTo>
                      <a:lnTo>
                        <a:pt x="1014" y="992"/>
                      </a:lnTo>
                      <a:lnTo>
                        <a:pt x="1018" y="990"/>
                      </a:lnTo>
                      <a:lnTo>
                        <a:pt x="1018" y="990"/>
                      </a:lnTo>
                      <a:lnTo>
                        <a:pt x="1014" y="984"/>
                      </a:lnTo>
                      <a:lnTo>
                        <a:pt x="1014" y="978"/>
                      </a:lnTo>
                      <a:lnTo>
                        <a:pt x="1014" y="978"/>
                      </a:lnTo>
                      <a:lnTo>
                        <a:pt x="1014" y="964"/>
                      </a:lnTo>
                      <a:lnTo>
                        <a:pt x="1020" y="954"/>
                      </a:lnTo>
                      <a:lnTo>
                        <a:pt x="1026" y="944"/>
                      </a:lnTo>
                      <a:lnTo>
                        <a:pt x="1038" y="934"/>
                      </a:lnTo>
                      <a:lnTo>
                        <a:pt x="1038" y="934"/>
                      </a:lnTo>
                      <a:lnTo>
                        <a:pt x="1038" y="934"/>
                      </a:lnTo>
                      <a:lnTo>
                        <a:pt x="1046" y="924"/>
                      </a:lnTo>
                      <a:lnTo>
                        <a:pt x="1048" y="920"/>
                      </a:lnTo>
                      <a:lnTo>
                        <a:pt x="1048" y="914"/>
                      </a:lnTo>
                      <a:lnTo>
                        <a:pt x="1048" y="914"/>
                      </a:lnTo>
                      <a:lnTo>
                        <a:pt x="1048" y="900"/>
                      </a:lnTo>
                      <a:lnTo>
                        <a:pt x="1044" y="880"/>
                      </a:lnTo>
                      <a:lnTo>
                        <a:pt x="1030" y="818"/>
                      </a:lnTo>
                      <a:lnTo>
                        <a:pt x="1030" y="818"/>
                      </a:lnTo>
                      <a:lnTo>
                        <a:pt x="1014" y="754"/>
                      </a:lnTo>
                      <a:lnTo>
                        <a:pt x="1012" y="738"/>
                      </a:lnTo>
                      <a:lnTo>
                        <a:pt x="1010" y="732"/>
                      </a:lnTo>
                      <a:lnTo>
                        <a:pt x="1010" y="732"/>
                      </a:lnTo>
                      <a:lnTo>
                        <a:pt x="1012" y="722"/>
                      </a:lnTo>
                      <a:lnTo>
                        <a:pt x="1014" y="714"/>
                      </a:lnTo>
                      <a:lnTo>
                        <a:pt x="1022" y="708"/>
                      </a:lnTo>
                      <a:lnTo>
                        <a:pt x="1032" y="702"/>
                      </a:lnTo>
                      <a:lnTo>
                        <a:pt x="1032" y="702"/>
                      </a:lnTo>
                      <a:lnTo>
                        <a:pt x="1040" y="698"/>
                      </a:lnTo>
                      <a:lnTo>
                        <a:pt x="1048" y="694"/>
                      </a:lnTo>
                      <a:lnTo>
                        <a:pt x="1062" y="692"/>
                      </a:lnTo>
                      <a:lnTo>
                        <a:pt x="1062" y="692"/>
                      </a:lnTo>
                      <a:lnTo>
                        <a:pt x="1080" y="694"/>
                      </a:lnTo>
                      <a:lnTo>
                        <a:pt x="1102" y="700"/>
                      </a:lnTo>
                      <a:lnTo>
                        <a:pt x="1128" y="712"/>
                      </a:lnTo>
                      <a:lnTo>
                        <a:pt x="1158" y="726"/>
                      </a:lnTo>
                      <a:lnTo>
                        <a:pt x="1158" y="726"/>
                      </a:lnTo>
                      <a:lnTo>
                        <a:pt x="1188" y="740"/>
                      </a:lnTo>
                      <a:lnTo>
                        <a:pt x="1220" y="752"/>
                      </a:lnTo>
                      <a:lnTo>
                        <a:pt x="1254" y="760"/>
                      </a:lnTo>
                      <a:lnTo>
                        <a:pt x="1290" y="766"/>
                      </a:lnTo>
                      <a:lnTo>
                        <a:pt x="1290" y="766"/>
                      </a:lnTo>
                      <a:lnTo>
                        <a:pt x="1300" y="758"/>
                      </a:lnTo>
                      <a:lnTo>
                        <a:pt x="1300" y="758"/>
                      </a:lnTo>
                      <a:lnTo>
                        <a:pt x="1308" y="748"/>
                      </a:lnTo>
                      <a:lnTo>
                        <a:pt x="1314" y="738"/>
                      </a:lnTo>
                      <a:lnTo>
                        <a:pt x="1320" y="724"/>
                      </a:lnTo>
                      <a:lnTo>
                        <a:pt x="1324" y="708"/>
                      </a:lnTo>
                      <a:lnTo>
                        <a:pt x="1324" y="708"/>
                      </a:lnTo>
                      <a:lnTo>
                        <a:pt x="1298" y="692"/>
                      </a:lnTo>
                      <a:lnTo>
                        <a:pt x="1276" y="680"/>
                      </a:lnTo>
                      <a:lnTo>
                        <a:pt x="1276" y="680"/>
                      </a:lnTo>
                      <a:lnTo>
                        <a:pt x="1268" y="676"/>
                      </a:lnTo>
                      <a:lnTo>
                        <a:pt x="1254" y="666"/>
                      </a:lnTo>
                      <a:lnTo>
                        <a:pt x="1212" y="628"/>
                      </a:lnTo>
                      <a:lnTo>
                        <a:pt x="1212" y="628"/>
                      </a:lnTo>
                      <a:lnTo>
                        <a:pt x="1212" y="628"/>
                      </a:lnTo>
                      <a:lnTo>
                        <a:pt x="1168" y="588"/>
                      </a:lnTo>
                      <a:lnTo>
                        <a:pt x="1144" y="566"/>
                      </a:lnTo>
                      <a:lnTo>
                        <a:pt x="1144" y="566"/>
                      </a:lnTo>
                      <a:lnTo>
                        <a:pt x="1114" y="548"/>
                      </a:lnTo>
                      <a:lnTo>
                        <a:pt x="1056" y="518"/>
                      </a:lnTo>
                      <a:lnTo>
                        <a:pt x="1056" y="518"/>
                      </a:lnTo>
                      <a:lnTo>
                        <a:pt x="1028" y="500"/>
                      </a:lnTo>
                      <a:lnTo>
                        <a:pt x="1008" y="486"/>
                      </a:lnTo>
                      <a:lnTo>
                        <a:pt x="1000" y="478"/>
                      </a:lnTo>
                      <a:lnTo>
                        <a:pt x="996" y="472"/>
                      </a:lnTo>
                      <a:lnTo>
                        <a:pt x="992" y="466"/>
                      </a:lnTo>
                      <a:lnTo>
                        <a:pt x="992" y="462"/>
                      </a:lnTo>
                      <a:lnTo>
                        <a:pt x="992" y="462"/>
                      </a:lnTo>
                      <a:lnTo>
                        <a:pt x="992" y="444"/>
                      </a:lnTo>
                      <a:lnTo>
                        <a:pt x="988" y="426"/>
                      </a:lnTo>
                      <a:lnTo>
                        <a:pt x="982" y="406"/>
                      </a:lnTo>
                      <a:lnTo>
                        <a:pt x="976" y="382"/>
                      </a:lnTo>
                      <a:lnTo>
                        <a:pt x="976" y="382"/>
                      </a:lnTo>
                      <a:lnTo>
                        <a:pt x="944" y="378"/>
                      </a:lnTo>
                      <a:lnTo>
                        <a:pt x="918" y="372"/>
                      </a:lnTo>
                      <a:lnTo>
                        <a:pt x="906" y="366"/>
                      </a:lnTo>
                      <a:lnTo>
                        <a:pt x="896" y="360"/>
                      </a:lnTo>
                      <a:lnTo>
                        <a:pt x="888" y="354"/>
                      </a:lnTo>
                      <a:lnTo>
                        <a:pt x="880" y="346"/>
                      </a:lnTo>
                      <a:lnTo>
                        <a:pt x="880" y="346"/>
                      </a:lnTo>
                      <a:lnTo>
                        <a:pt x="864" y="332"/>
                      </a:lnTo>
                      <a:lnTo>
                        <a:pt x="848" y="320"/>
                      </a:lnTo>
                      <a:lnTo>
                        <a:pt x="832" y="308"/>
                      </a:lnTo>
                      <a:lnTo>
                        <a:pt x="814" y="298"/>
                      </a:lnTo>
                      <a:lnTo>
                        <a:pt x="814" y="298"/>
                      </a:lnTo>
                      <a:lnTo>
                        <a:pt x="780" y="286"/>
                      </a:lnTo>
                      <a:lnTo>
                        <a:pt x="760" y="276"/>
                      </a:lnTo>
                      <a:lnTo>
                        <a:pt x="760" y="276"/>
                      </a:lnTo>
                      <a:lnTo>
                        <a:pt x="746" y="258"/>
                      </a:lnTo>
                      <a:lnTo>
                        <a:pt x="732" y="244"/>
                      </a:lnTo>
                      <a:lnTo>
                        <a:pt x="720" y="234"/>
                      </a:lnTo>
                      <a:lnTo>
                        <a:pt x="710" y="228"/>
                      </a:lnTo>
                      <a:lnTo>
                        <a:pt x="710" y="228"/>
                      </a:lnTo>
                      <a:lnTo>
                        <a:pt x="662" y="186"/>
                      </a:lnTo>
                      <a:lnTo>
                        <a:pt x="624" y="156"/>
                      </a:lnTo>
                      <a:lnTo>
                        <a:pt x="594" y="134"/>
                      </a:lnTo>
                      <a:lnTo>
                        <a:pt x="574" y="122"/>
                      </a:lnTo>
                      <a:lnTo>
                        <a:pt x="574" y="122"/>
                      </a:lnTo>
                      <a:lnTo>
                        <a:pt x="556" y="112"/>
                      </a:lnTo>
                      <a:lnTo>
                        <a:pt x="534" y="94"/>
                      </a:lnTo>
                      <a:lnTo>
                        <a:pt x="534" y="94"/>
                      </a:lnTo>
                      <a:lnTo>
                        <a:pt x="512" y="74"/>
                      </a:lnTo>
                      <a:lnTo>
                        <a:pt x="504" y="62"/>
                      </a:lnTo>
                      <a:lnTo>
                        <a:pt x="504" y="62"/>
                      </a:lnTo>
                      <a:lnTo>
                        <a:pt x="494" y="50"/>
                      </a:lnTo>
                      <a:lnTo>
                        <a:pt x="472" y="26"/>
                      </a:lnTo>
                      <a:lnTo>
                        <a:pt x="472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26">
                  <a:extLst>
                    <a:ext uri="{FF2B5EF4-FFF2-40B4-BE49-F238E27FC236}">
                      <a16:creationId xmlns:a16="http://schemas.microsoft.com/office/drawing/2014/main" id="{1536D75A-C456-4674-B73F-BF769745E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2" y="1698"/>
                  <a:ext cx="1108" cy="806"/>
                </a:xfrm>
                <a:custGeom>
                  <a:avLst/>
                  <a:gdLst>
                    <a:gd name="T0" fmla="*/ 50 w 1108"/>
                    <a:gd name="T1" fmla="*/ 202 h 806"/>
                    <a:gd name="T2" fmla="*/ 6 w 1108"/>
                    <a:gd name="T3" fmla="*/ 228 h 806"/>
                    <a:gd name="T4" fmla="*/ 14 w 1108"/>
                    <a:gd name="T5" fmla="*/ 284 h 806"/>
                    <a:gd name="T6" fmla="*/ 64 w 1108"/>
                    <a:gd name="T7" fmla="*/ 316 h 806"/>
                    <a:gd name="T8" fmla="*/ 180 w 1108"/>
                    <a:gd name="T9" fmla="*/ 388 h 806"/>
                    <a:gd name="T10" fmla="*/ 280 w 1108"/>
                    <a:gd name="T11" fmla="*/ 478 h 806"/>
                    <a:gd name="T12" fmla="*/ 342 w 1108"/>
                    <a:gd name="T13" fmla="*/ 512 h 806"/>
                    <a:gd name="T14" fmla="*/ 408 w 1108"/>
                    <a:gd name="T15" fmla="*/ 564 h 806"/>
                    <a:gd name="T16" fmla="*/ 442 w 1108"/>
                    <a:gd name="T17" fmla="*/ 606 h 806"/>
                    <a:gd name="T18" fmla="*/ 468 w 1108"/>
                    <a:gd name="T19" fmla="*/ 620 h 806"/>
                    <a:gd name="T20" fmla="*/ 504 w 1108"/>
                    <a:gd name="T21" fmla="*/ 622 h 806"/>
                    <a:gd name="T22" fmla="*/ 546 w 1108"/>
                    <a:gd name="T23" fmla="*/ 644 h 806"/>
                    <a:gd name="T24" fmla="*/ 576 w 1108"/>
                    <a:gd name="T25" fmla="*/ 666 h 806"/>
                    <a:gd name="T26" fmla="*/ 738 w 1108"/>
                    <a:gd name="T27" fmla="*/ 694 h 806"/>
                    <a:gd name="T28" fmla="*/ 808 w 1108"/>
                    <a:gd name="T29" fmla="*/ 712 h 806"/>
                    <a:gd name="T30" fmla="*/ 836 w 1108"/>
                    <a:gd name="T31" fmla="*/ 736 h 806"/>
                    <a:gd name="T32" fmla="*/ 854 w 1108"/>
                    <a:gd name="T33" fmla="*/ 772 h 806"/>
                    <a:gd name="T34" fmla="*/ 882 w 1108"/>
                    <a:gd name="T35" fmla="*/ 794 h 806"/>
                    <a:gd name="T36" fmla="*/ 908 w 1108"/>
                    <a:gd name="T37" fmla="*/ 766 h 806"/>
                    <a:gd name="T38" fmla="*/ 902 w 1108"/>
                    <a:gd name="T39" fmla="*/ 724 h 806"/>
                    <a:gd name="T40" fmla="*/ 912 w 1108"/>
                    <a:gd name="T41" fmla="*/ 712 h 806"/>
                    <a:gd name="T42" fmla="*/ 972 w 1108"/>
                    <a:gd name="T43" fmla="*/ 700 h 806"/>
                    <a:gd name="T44" fmla="*/ 1018 w 1108"/>
                    <a:gd name="T45" fmla="*/ 668 h 806"/>
                    <a:gd name="T46" fmla="*/ 1026 w 1108"/>
                    <a:gd name="T47" fmla="*/ 638 h 806"/>
                    <a:gd name="T48" fmla="*/ 1026 w 1108"/>
                    <a:gd name="T49" fmla="*/ 584 h 806"/>
                    <a:gd name="T50" fmla="*/ 1042 w 1108"/>
                    <a:gd name="T51" fmla="*/ 558 h 806"/>
                    <a:gd name="T52" fmla="*/ 1100 w 1108"/>
                    <a:gd name="T53" fmla="*/ 526 h 806"/>
                    <a:gd name="T54" fmla="*/ 1080 w 1108"/>
                    <a:gd name="T55" fmla="*/ 456 h 806"/>
                    <a:gd name="T56" fmla="*/ 896 w 1108"/>
                    <a:gd name="T57" fmla="*/ 468 h 806"/>
                    <a:gd name="T58" fmla="*/ 804 w 1108"/>
                    <a:gd name="T59" fmla="*/ 464 h 806"/>
                    <a:gd name="T60" fmla="*/ 722 w 1108"/>
                    <a:gd name="T61" fmla="*/ 432 h 806"/>
                    <a:gd name="T62" fmla="*/ 684 w 1108"/>
                    <a:gd name="T63" fmla="*/ 400 h 806"/>
                    <a:gd name="T64" fmla="*/ 684 w 1108"/>
                    <a:gd name="T65" fmla="*/ 388 h 806"/>
                    <a:gd name="T66" fmla="*/ 690 w 1108"/>
                    <a:gd name="T67" fmla="*/ 342 h 806"/>
                    <a:gd name="T68" fmla="*/ 664 w 1108"/>
                    <a:gd name="T69" fmla="*/ 338 h 806"/>
                    <a:gd name="T70" fmla="*/ 656 w 1108"/>
                    <a:gd name="T71" fmla="*/ 336 h 806"/>
                    <a:gd name="T72" fmla="*/ 514 w 1108"/>
                    <a:gd name="T73" fmla="*/ 270 h 806"/>
                    <a:gd name="T74" fmla="*/ 460 w 1108"/>
                    <a:gd name="T75" fmla="*/ 222 h 806"/>
                    <a:gd name="T76" fmla="*/ 420 w 1108"/>
                    <a:gd name="T77" fmla="*/ 184 h 806"/>
                    <a:gd name="T78" fmla="*/ 328 w 1108"/>
                    <a:gd name="T79" fmla="*/ 128 h 806"/>
                    <a:gd name="T80" fmla="*/ 260 w 1108"/>
                    <a:gd name="T81" fmla="*/ 60 h 806"/>
                    <a:gd name="T82" fmla="*/ 260 w 1108"/>
                    <a:gd name="T83" fmla="*/ 44 h 806"/>
                    <a:gd name="T84" fmla="*/ 284 w 1108"/>
                    <a:gd name="T85" fmla="*/ 8 h 806"/>
                    <a:gd name="T86" fmla="*/ 252 w 1108"/>
                    <a:gd name="T87" fmla="*/ 0 h 806"/>
                    <a:gd name="T88" fmla="*/ 230 w 1108"/>
                    <a:gd name="T89" fmla="*/ 6 h 806"/>
                    <a:gd name="T90" fmla="*/ 204 w 1108"/>
                    <a:gd name="T91" fmla="*/ 50 h 806"/>
                    <a:gd name="T92" fmla="*/ 184 w 1108"/>
                    <a:gd name="T93" fmla="*/ 126 h 806"/>
                    <a:gd name="T94" fmla="*/ 84 w 1108"/>
                    <a:gd name="T95" fmla="*/ 194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08" h="806">
                      <a:moveTo>
                        <a:pt x="84" y="194"/>
                      </a:moveTo>
                      <a:lnTo>
                        <a:pt x="84" y="194"/>
                      </a:lnTo>
                      <a:lnTo>
                        <a:pt x="68" y="198"/>
                      </a:lnTo>
                      <a:lnTo>
                        <a:pt x="50" y="202"/>
                      </a:lnTo>
                      <a:lnTo>
                        <a:pt x="26" y="204"/>
                      </a:lnTo>
                      <a:lnTo>
                        <a:pt x="0" y="204"/>
                      </a:lnTo>
                      <a:lnTo>
                        <a:pt x="0" y="204"/>
                      </a:lnTo>
                      <a:lnTo>
                        <a:pt x="6" y="228"/>
                      </a:lnTo>
                      <a:lnTo>
                        <a:pt x="12" y="248"/>
                      </a:lnTo>
                      <a:lnTo>
                        <a:pt x="14" y="266"/>
                      </a:lnTo>
                      <a:lnTo>
                        <a:pt x="14" y="284"/>
                      </a:lnTo>
                      <a:lnTo>
                        <a:pt x="14" y="284"/>
                      </a:lnTo>
                      <a:lnTo>
                        <a:pt x="20" y="288"/>
                      </a:lnTo>
                      <a:lnTo>
                        <a:pt x="28" y="296"/>
                      </a:lnTo>
                      <a:lnTo>
                        <a:pt x="64" y="316"/>
                      </a:lnTo>
                      <a:lnTo>
                        <a:pt x="64" y="316"/>
                      </a:lnTo>
                      <a:lnTo>
                        <a:pt x="124" y="348"/>
                      </a:lnTo>
                      <a:lnTo>
                        <a:pt x="154" y="366"/>
                      </a:lnTo>
                      <a:lnTo>
                        <a:pt x="154" y="366"/>
                      </a:lnTo>
                      <a:lnTo>
                        <a:pt x="180" y="388"/>
                      </a:lnTo>
                      <a:lnTo>
                        <a:pt x="226" y="430"/>
                      </a:lnTo>
                      <a:lnTo>
                        <a:pt x="226" y="430"/>
                      </a:lnTo>
                      <a:lnTo>
                        <a:pt x="262" y="462"/>
                      </a:lnTo>
                      <a:lnTo>
                        <a:pt x="280" y="478"/>
                      </a:lnTo>
                      <a:lnTo>
                        <a:pt x="280" y="478"/>
                      </a:lnTo>
                      <a:lnTo>
                        <a:pt x="294" y="482"/>
                      </a:lnTo>
                      <a:lnTo>
                        <a:pt x="308" y="490"/>
                      </a:lnTo>
                      <a:lnTo>
                        <a:pt x="342" y="512"/>
                      </a:lnTo>
                      <a:lnTo>
                        <a:pt x="342" y="512"/>
                      </a:lnTo>
                      <a:lnTo>
                        <a:pt x="342" y="512"/>
                      </a:lnTo>
                      <a:lnTo>
                        <a:pt x="372" y="536"/>
                      </a:lnTo>
                      <a:lnTo>
                        <a:pt x="408" y="564"/>
                      </a:lnTo>
                      <a:lnTo>
                        <a:pt x="410" y="566"/>
                      </a:lnTo>
                      <a:lnTo>
                        <a:pt x="410" y="566"/>
                      </a:lnTo>
                      <a:lnTo>
                        <a:pt x="442" y="606"/>
                      </a:lnTo>
                      <a:lnTo>
                        <a:pt x="442" y="606"/>
                      </a:lnTo>
                      <a:lnTo>
                        <a:pt x="448" y="612"/>
                      </a:lnTo>
                      <a:lnTo>
                        <a:pt x="454" y="616"/>
                      </a:lnTo>
                      <a:lnTo>
                        <a:pt x="460" y="618"/>
                      </a:lnTo>
                      <a:lnTo>
                        <a:pt x="468" y="620"/>
                      </a:lnTo>
                      <a:lnTo>
                        <a:pt x="468" y="620"/>
                      </a:lnTo>
                      <a:lnTo>
                        <a:pt x="480" y="620"/>
                      </a:lnTo>
                      <a:lnTo>
                        <a:pt x="494" y="620"/>
                      </a:lnTo>
                      <a:lnTo>
                        <a:pt x="504" y="622"/>
                      </a:lnTo>
                      <a:lnTo>
                        <a:pt x="516" y="626"/>
                      </a:lnTo>
                      <a:lnTo>
                        <a:pt x="526" y="630"/>
                      </a:lnTo>
                      <a:lnTo>
                        <a:pt x="536" y="638"/>
                      </a:lnTo>
                      <a:lnTo>
                        <a:pt x="546" y="644"/>
                      </a:lnTo>
                      <a:lnTo>
                        <a:pt x="554" y="654"/>
                      </a:lnTo>
                      <a:lnTo>
                        <a:pt x="554" y="654"/>
                      </a:lnTo>
                      <a:lnTo>
                        <a:pt x="562" y="660"/>
                      </a:lnTo>
                      <a:lnTo>
                        <a:pt x="576" y="666"/>
                      </a:lnTo>
                      <a:lnTo>
                        <a:pt x="592" y="672"/>
                      </a:lnTo>
                      <a:lnTo>
                        <a:pt x="614" y="676"/>
                      </a:lnTo>
                      <a:lnTo>
                        <a:pt x="668" y="686"/>
                      </a:lnTo>
                      <a:lnTo>
                        <a:pt x="738" y="694"/>
                      </a:lnTo>
                      <a:lnTo>
                        <a:pt x="738" y="694"/>
                      </a:lnTo>
                      <a:lnTo>
                        <a:pt x="766" y="698"/>
                      </a:lnTo>
                      <a:lnTo>
                        <a:pt x="788" y="704"/>
                      </a:lnTo>
                      <a:lnTo>
                        <a:pt x="808" y="712"/>
                      </a:lnTo>
                      <a:lnTo>
                        <a:pt x="822" y="722"/>
                      </a:lnTo>
                      <a:lnTo>
                        <a:pt x="822" y="722"/>
                      </a:lnTo>
                      <a:lnTo>
                        <a:pt x="830" y="728"/>
                      </a:lnTo>
                      <a:lnTo>
                        <a:pt x="836" y="736"/>
                      </a:lnTo>
                      <a:lnTo>
                        <a:pt x="842" y="748"/>
                      </a:lnTo>
                      <a:lnTo>
                        <a:pt x="850" y="764"/>
                      </a:lnTo>
                      <a:lnTo>
                        <a:pt x="850" y="764"/>
                      </a:lnTo>
                      <a:lnTo>
                        <a:pt x="854" y="772"/>
                      </a:lnTo>
                      <a:lnTo>
                        <a:pt x="856" y="778"/>
                      </a:lnTo>
                      <a:lnTo>
                        <a:pt x="866" y="788"/>
                      </a:lnTo>
                      <a:lnTo>
                        <a:pt x="866" y="788"/>
                      </a:lnTo>
                      <a:lnTo>
                        <a:pt x="882" y="794"/>
                      </a:lnTo>
                      <a:lnTo>
                        <a:pt x="898" y="806"/>
                      </a:lnTo>
                      <a:lnTo>
                        <a:pt x="898" y="806"/>
                      </a:lnTo>
                      <a:lnTo>
                        <a:pt x="908" y="766"/>
                      </a:lnTo>
                      <a:lnTo>
                        <a:pt x="908" y="766"/>
                      </a:lnTo>
                      <a:lnTo>
                        <a:pt x="908" y="752"/>
                      </a:lnTo>
                      <a:lnTo>
                        <a:pt x="904" y="730"/>
                      </a:lnTo>
                      <a:lnTo>
                        <a:pt x="904" y="730"/>
                      </a:lnTo>
                      <a:lnTo>
                        <a:pt x="902" y="724"/>
                      </a:lnTo>
                      <a:lnTo>
                        <a:pt x="904" y="720"/>
                      </a:lnTo>
                      <a:lnTo>
                        <a:pt x="904" y="720"/>
                      </a:lnTo>
                      <a:lnTo>
                        <a:pt x="906" y="716"/>
                      </a:lnTo>
                      <a:lnTo>
                        <a:pt x="912" y="712"/>
                      </a:lnTo>
                      <a:lnTo>
                        <a:pt x="912" y="712"/>
                      </a:lnTo>
                      <a:lnTo>
                        <a:pt x="932" y="708"/>
                      </a:lnTo>
                      <a:lnTo>
                        <a:pt x="972" y="700"/>
                      </a:lnTo>
                      <a:lnTo>
                        <a:pt x="972" y="700"/>
                      </a:lnTo>
                      <a:lnTo>
                        <a:pt x="984" y="696"/>
                      </a:lnTo>
                      <a:lnTo>
                        <a:pt x="996" y="690"/>
                      </a:lnTo>
                      <a:lnTo>
                        <a:pt x="1008" y="680"/>
                      </a:lnTo>
                      <a:lnTo>
                        <a:pt x="1018" y="668"/>
                      </a:lnTo>
                      <a:lnTo>
                        <a:pt x="1018" y="668"/>
                      </a:lnTo>
                      <a:lnTo>
                        <a:pt x="1022" y="660"/>
                      </a:lnTo>
                      <a:lnTo>
                        <a:pt x="1024" y="650"/>
                      </a:lnTo>
                      <a:lnTo>
                        <a:pt x="1026" y="638"/>
                      </a:lnTo>
                      <a:lnTo>
                        <a:pt x="1026" y="622"/>
                      </a:lnTo>
                      <a:lnTo>
                        <a:pt x="1026" y="622"/>
                      </a:lnTo>
                      <a:lnTo>
                        <a:pt x="1024" y="602"/>
                      </a:lnTo>
                      <a:lnTo>
                        <a:pt x="1026" y="584"/>
                      </a:lnTo>
                      <a:lnTo>
                        <a:pt x="1030" y="572"/>
                      </a:lnTo>
                      <a:lnTo>
                        <a:pt x="1036" y="562"/>
                      </a:lnTo>
                      <a:lnTo>
                        <a:pt x="1036" y="562"/>
                      </a:lnTo>
                      <a:lnTo>
                        <a:pt x="1042" y="558"/>
                      </a:lnTo>
                      <a:lnTo>
                        <a:pt x="1054" y="550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1100" y="526"/>
                      </a:lnTo>
                      <a:lnTo>
                        <a:pt x="1108" y="520"/>
                      </a:lnTo>
                      <a:lnTo>
                        <a:pt x="1108" y="520"/>
                      </a:lnTo>
                      <a:lnTo>
                        <a:pt x="1092" y="484"/>
                      </a:lnTo>
                      <a:lnTo>
                        <a:pt x="1080" y="456"/>
                      </a:lnTo>
                      <a:lnTo>
                        <a:pt x="1080" y="456"/>
                      </a:lnTo>
                      <a:lnTo>
                        <a:pt x="1018" y="462"/>
                      </a:lnTo>
                      <a:lnTo>
                        <a:pt x="958" y="466"/>
                      </a:lnTo>
                      <a:lnTo>
                        <a:pt x="896" y="468"/>
                      </a:lnTo>
                      <a:lnTo>
                        <a:pt x="836" y="468"/>
                      </a:lnTo>
                      <a:lnTo>
                        <a:pt x="836" y="468"/>
                      </a:lnTo>
                      <a:lnTo>
                        <a:pt x="822" y="468"/>
                      </a:lnTo>
                      <a:lnTo>
                        <a:pt x="804" y="464"/>
                      </a:lnTo>
                      <a:lnTo>
                        <a:pt x="780" y="456"/>
                      </a:lnTo>
                      <a:lnTo>
                        <a:pt x="752" y="446"/>
                      </a:lnTo>
                      <a:lnTo>
                        <a:pt x="752" y="446"/>
                      </a:lnTo>
                      <a:lnTo>
                        <a:pt x="722" y="432"/>
                      </a:lnTo>
                      <a:lnTo>
                        <a:pt x="700" y="420"/>
                      </a:lnTo>
                      <a:lnTo>
                        <a:pt x="692" y="412"/>
                      </a:lnTo>
                      <a:lnTo>
                        <a:pt x="688" y="406"/>
                      </a:lnTo>
                      <a:lnTo>
                        <a:pt x="684" y="400"/>
                      </a:lnTo>
                      <a:lnTo>
                        <a:pt x="684" y="392"/>
                      </a:lnTo>
                      <a:lnTo>
                        <a:pt x="684" y="392"/>
                      </a:lnTo>
                      <a:lnTo>
                        <a:pt x="684" y="388"/>
                      </a:lnTo>
                      <a:lnTo>
                        <a:pt x="684" y="388"/>
                      </a:lnTo>
                      <a:lnTo>
                        <a:pt x="698" y="358"/>
                      </a:lnTo>
                      <a:lnTo>
                        <a:pt x="702" y="346"/>
                      </a:lnTo>
                      <a:lnTo>
                        <a:pt x="702" y="346"/>
                      </a:lnTo>
                      <a:lnTo>
                        <a:pt x="690" y="342"/>
                      </a:lnTo>
                      <a:lnTo>
                        <a:pt x="690" y="340"/>
                      </a:lnTo>
                      <a:lnTo>
                        <a:pt x="690" y="340"/>
                      </a:lnTo>
                      <a:lnTo>
                        <a:pt x="676" y="338"/>
                      </a:lnTo>
                      <a:lnTo>
                        <a:pt x="664" y="338"/>
                      </a:lnTo>
                      <a:lnTo>
                        <a:pt x="664" y="338"/>
                      </a:lnTo>
                      <a:lnTo>
                        <a:pt x="660" y="338"/>
                      </a:lnTo>
                      <a:lnTo>
                        <a:pt x="656" y="336"/>
                      </a:lnTo>
                      <a:lnTo>
                        <a:pt x="656" y="336"/>
                      </a:lnTo>
                      <a:lnTo>
                        <a:pt x="560" y="292"/>
                      </a:lnTo>
                      <a:lnTo>
                        <a:pt x="560" y="292"/>
                      </a:lnTo>
                      <a:lnTo>
                        <a:pt x="536" y="282"/>
                      </a:lnTo>
                      <a:lnTo>
                        <a:pt x="514" y="270"/>
                      </a:lnTo>
                      <a:lnTo>
                        <a:pt x="496" y="258"/>
                      </a:lnTo>
                      <a:lnTo>
                        <a:pt x="482" y="246"/>
                      </a:lnTo>
                      <a:lnTo>
                        <a:pt x="470" y="234"/>
                      </a:lnTo>
                      <a:lnTo>
                        <a:pt x="460" y="222"/>
                      </a:lnTo>
                      <a:lnTo>
                        <a:pt x="454" y="208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20" y="184"/>
                      </a:lnTo>
                      <a:lnTo>
                        <a:pt x="390" y="170"/>
                      </a:lnTo>
                      <a:lnTo>
                        <a:pt x="358" y="152"/>
                      </a:lnTo>
                      <a:lnTo>
                        <a:pt x="328" y="128"/>
                      </a:lnTo>
                      <a:lnTo>
                        <a:pt x="328" y="128"/>
                      </a:lnTo>
                      <a:lnTo>
                        <a:pt x="300" y="104"/>
                      </a:lnTo>
                      <a:lnTo>
                        <a:pt x="278" y="84"/>
                      </a:lnTo>
                      <a:lnTo>
                        <a:pt x="264" y="68"/>
                      </a:lnTo>
                      <a:lnTo>
                        <a:pt x="260" y="60"/>
                      </a:lnTo>
                      <a:lnTo>
                        <a:pt x="258" y="54"/>
                      </a:lnTo>
                      <a:lnTo>
                        <a:pt x="258" y="54"/>
                      </a:lnTo>
                      <a:lnTo>
                        <a:pt x="258" y="48"/>
                      </a:lnTo>
                      <a:lnTo>
                        <a:pt x="260" y="44"/>
                      </a:lnTo>
                      <a:lnTo>
                        <a:pt x="260" y="44"/>
                      </a:lnTo>
                      <a:lnTo>
                        <a:pt x="268" y="28"/>
                      </a:lnTo>
                      <a:lnTo>
                        <a:pt x="284" y="8"/>
                      </a:lnTo>
                      <a:lnTo>
                        <a:pt x="284" y="8"/>
                      </a:lnTo>
                      <a:lnTo>
                        <a:pt x="284" y="4"/>
                      </a:lnTo>
                      <a:lnTo>
                        <a:pt x="284" y="4"/>
                      </a:lnTo>
                      <a:lnTo>
                        <a:pt x="270" y="0"/>
                      </a:lnTo>
                      <a:lnTo>
                        <a:pt x="252" y="0"/>
                      </a:lnTo>
                      <a:lnTo>
                        <a:pt x="252" y="0"/>
                      </a:lnTo>
                      <a:lnTo>
                        <a:pt x="244" y="0"/>
                      </a:lnTo>
                      <a:lnTo>
                        <a:pt x="236" y="4"/>
                      </a:lnTo>
                      <a:lnTo>
                        <a:pt x="230" y="6"/>
                      </a:lnTo>
                      <a:lnTo>
                        <a:pt x="224" y="12"/>
                      </a:lnTo>
                      <a:lnTo>
                        <a:pt x="218" y="20"/>
                      </a:lnTo>
                      <a:lnTo>
                        <a:pt x="212" y="28"/>
                      </a:lnTo>
                      <a:lnTo>
                        <a:pt x="204" y="50"/>
                      </a:lnTo>
                      <a:lnTo>
                        <a:pt x="204" y="50"/>
                      </a:lnTo>
                      <a:lnTo>
                        <a:pt x="192" y="86"/>
                      </a:lnTo>
                      <a:lnTo>
                        <a:pt x="184" y="126"/>
                      </a:lnTo>
                      <a:lnTo>
                        <a:pt x="184" y="126"/>
                      </a:lnTo>
                      <a:lnTo>
                        <a:pt x="152" y="152"/>
                      </a:lnTo>
                      <a:lnTo>
                        <a:pt x="124" y="172"/>
                      </a:lnTo>
                      <a:lnTo>
                        <a:pt x="100" y="186"/>
                      </a:lnTo>
                      <a:lnTo>
                        <a:pt x="84" y="194"/>
                      </a:lnTo>
                      <a:lnTo>
                        <a:pt x="84" y="1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Freeform 27">
                  <a:extLst>
                    <a:ext uri="{FF2B5EF4-FFF2-40B4-BE49-F238E27FC236}">
                      <a16:creationId xmlns:a16="http://schemas.microsoft.com/office/drawing/2014/main" id="{08AA1106-C958-4F9E-875E-46C1B2418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8" y="2980"/>
                  <a:ext cx="918" cy="720"/>
                </a:xfrm>
                <a:custGeom>
                  <a:avLst/>
                  <a:gdLst>
                    <a:gd name="T0" fmla="*/ 328 w 918"/>
                    <a:gd name="T1" fmla="*/ 4 h 720"/>
                    <a:gd name="T2" fmla="*/ 290 w 918"/>
                    <a:gd name="T3" fmla="*/ 4 h 720"/>
                    <a:gd name="T4" fmla="*/ 266 w 918"/>
                    <a:gd name="T5" fmla="*/ 30 h 720"/>
                    <a:gd name="T6" fmla="*/ 222 w 918"/>
                    <a:gd name="T7" fmla="*/ 70 h 720"/>
                    <a:gd name="T8" fmla="*/ 158 w 918"/>
                    <a:gd name="T9" fmla="*/ 88 h 720"/>
                    <a:gd name="T10" fmla="*/ 102 w 918"/>
                    <a:gd name="T11" fmla="*/ 96 h 720"/>
                    <a:gd name="T12" fmla="*/ 8 w 918"/>
                    <a:gd name="T13" fmla="*/ 112 h 720"/>
                    <a:gd name="T14" fmla="*/ 0 w 918"/>
                    <a:gd name="T15" fmla="*/ 144 h 720"/>
                    <a:gd name="T16" fmla="*/ 6 w 918"/>
                    <a:gd name="T17" fmla="*/ 172 h 720"/>
                    <a:gd name="T18" fmla="*/ 74 w 918"/>
                    <a:gd name="T19" fmla="*/ 186 h 720"/>
                    <a:gd name="T20" fmla="*/ 106 w 918"/>
                    <a:gd name="T21" fmla="*/ 208 h 720"/>
                    <a:gd name="T22" fmla="*/ 124 w 918"/>
                    <a:gd name="T23" fmla="*/ 238 h 720"/>
                    <a:gd name="T24" fmla="*/ 102 w 918"/>
                    <a:gd name="T25" fmla="*/ 280 h 720"/>
                    <a:gd name="T26" fmla="*/ 96 w 918"/>
                    <a:gd name="T27" fmla="*/ 316 h 720"/>
                    <a:gd name="T28" fmla="*/ 130 w 918"/>
                    <a:gd name="T29" fmla="*/ 394 h 720"/>
                    <a:gd name="T30" fmla="*/ 140 w 918"/>
                    <a:gd name="T31" fmla="*/ 466 h 720"/>
                    <a:gd name="T32" fmla="*/ 154 w 918"/>
                    <a:gd name="T33" fmla="*/ 484 h 720"/>
                    <a:gd name="T34" fmla="*/ 188 w 918"/>
                    <a:gd name="T35" fmla="*/ 486 h 720"/>
                    <a:gd name="T36" fmla="*/ 228 w 918"/>
                    <a:gd name="T37" fmla="*/ 488 h 720"/>
                    <a:gd name="T38" fmla="*/ 236 w 918"/>
                    <a:gd name="T39" fmla="*/ 502 h 720"/>
                    <a:gd name="T40" fmla="*/ 240 w 918"/>
                    <a:gd name="T41" fmla="*/ 546 h 720"/>
                    <a:gd name="T42" fmla="*/ 250 w 918"/>
                    <a:gd name="T43" fmla="*/ 568 h 720"/>
                    <a:gd name="T44" fmla="*/ 256 w 918"/>
                    <a:gd name="T45" fmla="*/ 560 h 720"/>
                    <a:gd name="T46" fmla="*/ 282 w 918"/>
                    <a:gd name="T47" fmla="*/ 610 h 720"/>
                    <a:gd name="T48" fmla="*/ 356 w 918"/>
                    <a:gd name="T49" fmla="*/ 692 h 720"/>
                    <a:gd name="T50" fmla="*/ 400 w 918"/>
                    <a:gd name="T51" fmla="*/ 716 h 720"/>
                    <a:gd name="T52" fmla="*/ 538 w 918"/>
                    <a:gd name="T53" fmla="*/ 720 h 720"/>
                    <a:gd name="T54" fmla="*/ 642 w 918"/>
                    <a:gd name="T55" fmla="*/ 710 h 720"/>
                    <a:gd name="T56" fmla="*/ 664 w 918"/>
                    <a:gd name="T57" fmla="*/ 690 h 720"/>
                    <a:gd name="T58" fmla="*/ 652 w 918"/>
                    <a:gd name="T59" fmla="*/ 668 h 720"/>
                    <a:gd name="T60" fmla="*/ 648 w 918"/>
                    <a:gd name="T61" fmla="*/ 646 h 720"/>
                    <a:gd name="T62" fmla="*/ 668 w 918"/>
                    <a:gd name="T63" fmla="*/ 610 h 720"/>
                    <a:gd name="T64" fmla="*/ 690 w 918"/>
                    <a:gd name="T65" fmla="*/ 598 h 720"/>
                    <a:gd name="T66" fmla="*/ 752 w 918"/>
                    <a:gd name="T67" fmla="*/ 616 h 720"/>
                    <a:gd name="T68" fmla="*/ 776 w 918"/>
                    <a:gd name="T69" fmla="*/ 602 h 720"/>
                    <a:gd name="T70" fmla="*/ 862 w 918"/>
                    <a:gd name="T71" fmla="*/ 528 h 720"/>
                    <a:gd name="T72" fmla="*/ 844 w 918"/>
                    <a:gd name="T73" fmla="*/ 492 h 720"/>
                    <a:gd name="T74" fmla="*/ 840 w 918"/>
                    <a:gd name="T75" fmla="*/ 468 h 720"/>
                    <a:gd name="T76" fmla="*/ 864 w 918"/>
                    <a:gd name="T77" fmla="*/ 452 h 720"/>
                    <a:gd name="T78" fmla="*/ 890 w 918"/>
                    <a:gd name="T79" fmla="*/ 452 h 720"/>
                    <a:gd name="T80" fmla="*/ 908 w 918"/>
                    <a:gd name="T81" fmla="*/ 458 h 720"/>
                    <a:gd name="T82" fmla="*/ 904 w 918"/>
                    <a:gd name="T83" fmla="*/ 436 h 720"/>
                    <a:gd name="T84" fmla="*/ 892 w 918"/>
                    <a:gd name="T85" fmla="*/ 382 h 720"/>
                    <a:gd name="T86" fmla="*/ 880 w 918"/>
                    <a:gd name="T87" fmla="*/ 376 h 720"/>
                    <a:gd name="T88" fmla="*/ 872 w 918"/>
                    <a:gd name="T89" fmla="*/ 356 h 720"/>
                    <a:gd name="T90" fmla="*/ 866 w 918"/>
                    <a:gd name="T91" fmla="*/ 326 h 720"/>
                    <a:gd name="T92" fmla="*/ 822 w 918"/>
                    <a:gd name="T93" fmla="*/ 260 h 720"/>
                    <a:gd name="T94" fmla="*/ 782 w 918"/>
                    <a:gd name="T95" fmla="*/ 260 h 720"/>
                    <a:gd name="T96" fmla="*/ 730 w 918"/>
                    <a:gd name="T97" fmla="*/ 252 h 720"/>
                    <a:gd name="T98" fmla="*/ 662 w 918"/>
                    <a:gd name="T99" fmla="*/ 242 h 720"/>
                    <a:gd name="T100" fmla="*/ 614 w 918"/>
                    <a:gd name="T101" fmla="*/ 180 h 720"/>
                    <a:gd name="T102" fmla="*/ 602 w 918"/>
                    <a:gd name="T103" fmla="*/ 158 h 720"/>
                    <a:gd name="T104" fmla="*/ 598 w 918"/>
                    <a:gd name="T105" fmla="*/ 126 h 720"/>
                    <a:gd name="T106" fmla="*/ 612 w 918"/>
                    <a:gd name="T107" fmla="*/ 22 h 720"/>
                    <a:gd name="T108" fmla="*/ 600 w 918"/>
                    <a:gd name="T109" fmla="*/ 10 h 720"/>
                    <a:gd name="T110" fmla="*/ 570 w 918"/>
                    <a:gd name="T111" fmla="*/ 36 h 720"/>
                    <a:gd name="T112" fmla="*/ 542 w 918"/>
                    <a:gd name="T113" fmla="*/ 48 h 720"/>
                    <a:gd name="T114" fmla="*/ 506 w 918"/>
                    <a:gd name="T115" fmla="*/ 34 h 720"/>
                    <a:gd name="T116" fmla="*/ 468 w 918"/>
                    <a:gd name="T117" fmla="*/ 24 h 720"/>
                    <a:gd name="T118" fmla="*/ 424 w 918"/>
                    <a:gd name="T119" fmla="*/ 40 h 720"/>
                    <a:gd name="T120" fmla="*/ 386 w 918"/>
                    <a:gd name="T121" fmla="*/ 40 h 720"/>
                    <a:gd name="T122" fmla="*/ 346 w 918"/>
                    <a:gd name="T123" fmla="*/ 16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18" h="720">
                      <a:moveTo>
                        <a:pt x="346" y="16"/>
                      </a:moveTo>
                      <a:lnTo>
                        <a:pt x="346" y="16"/>
                      </a:lnTo>
                      <a:lnTo>
                        <a:pt x="338" y="10"/>
                      </a:lnTo>
                      <a:lnTo>
                        <a:pt x="328" y="4"/>
                      </a:lnTo>
                      <a:lnTo>
                        <a:pt x="320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290" y="4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2" y="18"/>
                      </a:lnTo>
                      <a:lnTo>
                        <a:pt x="266" y="30"/>
                      </a:lnTo>
                      <a:lnTo>
                        <a:pt x="256" y="44"/>
                      </a:lnTo>
                      <a:lnTo>
                        <a:pt x="242" y="56"/>
                      </a:lnTo>
                      <a:lnTo>
                        <a:pt x="242" y="56"/>
                      </a:lnTo>
                      <a:lnTo>
                        <a:pt x="222" y="70"/>
                      </a:lnTo>
                      <a:lnTo>
                        <a:pt x="202" y="80"/>
                      </a:lnTo>
                      <a:lnTo>
                        <a:pt x="180" y="86"/>
                      </a:lnTo>
                      <a:lnTo>
                        <a:pt x="158" y="88"/>
                      </a:lnTo>
                      <a:lnTo>
                        <a:pt x="158" y="88"/>
                      </a:lnTo>
                      <a:lnTo>
                        <a:pt x="152" y="88"/>
                      </a:lnTo>
                      <a:lnTo>
                        <a:pt x="148" y="84"/>
                      </a:lnTo>
                      <a:lnTo>
                        <a:pt x="148" y="84"/>
                      </a:lnTo>
                      <a:lnTo>
                        <a:pt x="102" y="96"/>
                      </a:lnTo>
                      <a:lnTo>
                        <a:pt x="64" y="106"/>
                      </a:lnTo>
                      <a:lnTo>
                        <a:pt x="32" y="110"/>
                      </a:lnTo>
                      <a:lnTo>
                        <a:pt x="8" y="112"/>
                      </a:lnTo>
                      <a:lnTo>
                        <a:pt x="8" y="112"/>
                      </a:lnTo>
                      <a:lnTo>
                        <a:pt x="4" y="112"/>
                      </a:lnTo>
                      <a:lnTo>
                        <a:pt x="4" y="112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58"/>
                      </a:lnTo>
                      <a:lnTo>
                        <a:pt x="4" y="172"/>
                      </a:lnTo>
                      <a:lnTo>
                        <a:pt x="4" y="172"/>
                      </a:lnTo>
                      <a:lnTo>
                        <a:pt x="6" y="172"/>
                      </a:lnTo>
                      <a:lnTo>
                        <a:pt x="6" y="172"/>
                      </a:lnTo>
                      <a:lnTo>
                        <a:pt x="32" y="174"/>
                      </a:lnTo>
                      <a:lnTo>
                        <a:pt x="54" y="178"/>
                      </a:lnTo>
                      <a:lnTo>
                        <a:pt x="74" y="186"/>
                      </a:lnTo>
                      <a:lnTo>
                        <a:pt x="92" y="196"/>
                      </a:lnTo>
                      <a:lnTo>
                        <a:pt x="92" y="196"/>
                      </a:lnTo>
                      <a:lnTo>
                        <a:pt x="92" y="196"/>
                      </a:lnTo>
                      <a:lnTo>
                        <a:pt x="106" y="208"/>
                      </a:lnTo>
                      <a:lnTo>
                        <a:pt x="116" y="218"/>
                      </a:lnTo>
                      <a:lnTo>
                        <a:pt x="122" y="228"/>
                      </a:lnTo>
                      <a:lnTo>
                        <a:pt x="124" y="238"/>
                      </a:lnTo>
                      <a:lnTo>
                        <a:pt x="124" y="238"/>
                      </a:lnTo>
                      <a:lnTo>
                        <a:pt x="122" y="246"/>
                      </a:lnTo>
                      <a:lnTo>
                        <a:pt x="120" y="252"/>
                      </a:lnTo>
                      <a:lnTo>
                        <a:pt x="114" y="266"/>
                      </a:lnTo>
                      <a:lnTo>
                        <a:pt x="102" y="280"/>
                      </a:lnTo>
                      <a:lnTo>
                        <a:pt x="84" y="294"/>
                      </a:lnTo>
                      <a:lnTo>
                        <a:pt x="84" y="294"/>
                      </a:lnTo>
                      <a:lnTo>
                        <a:pt x="96" y="316"/>
                      </a:lnTo>
                      <a:lnTo>
                        <a:pt x="96" y="316"/>
                      </a:lnTo>
                      <a:lnTo>
                        <a:pt x="96" y="316"/>
                      </a:lnTo>
                      <a:lnTo>
                        <a:pt x="108" y="342"/>
                      </a:lnTo>
                      <a:lnTo>
                        <a:pt x="130" y="394"/>
                      </a:lnTo>
                      <a:lnTo>
                        <a:pt x="130" y="394"/>
                      </a:lnTo>
                      <a:lnTo>
                        <a:pt x="134" y="406"/>
                      </a:lnTo>
                      <a:lnTo>
                        <a:pt x="138" y="424"/>
                      </a:lnTo>
                      <a:lnTo>
                        <a:pt x="140" y="442"/>
                      </a:lnTo>
                      <a:lnTo>
                        <a:pt x="140" y="466"/>
                      </a:lnTo>
                      <a:lnTo>
                        <a:pt x="140" y="466"/>
                      </a:lnTo>
                      <a:lnTo>
                        <a:pt x="142" y="474"/>
                      </a:lnTo>
                      <a:lnTo>
                        <a:pt x="146" y="480"/>
                      </a:lnTo>
                      <a:lnTo>
                        <a:pt x="154" y="484"/>
                      </a:lnTo>
                      <a:lnTo>
                        <a:pt x="162" y="486"/>
                      </a:lnTo>
                      <a:lnTo>
                        <a:pt x="164" y="486"/>
                      </a:lnTo>
                      <a:lnTo>
                        <a:pt x="164" y="486"/>
                      </a:lnTo>
                      <a:lnTo>
                        <a:pt x="188" y="486"/>
                      </a:lnTo>
                      <a:lnTo>
                        <a:pt x="222" y="486"/>
                      </a:lnTo>
                      <a:lnTo>
                        <a:pt x="222" y="486"/>
                      </a:lnTo>
                      <a:lnTo>
                        <a:pt x="228" y="488"/>
                      </a:lnTo>
                      <a:lnTo>
                        <a:pt x="228" y="488"/>
                      </a:lnTo>
                      <a:lnTo>
                        <a:pt x="232" y="490"/>
                      </a:lnTo>
                      <a:lnTo>
                        <a:pt x="234" y="494"/>
                      </a:lnTo>
                      <a:lnTo>
                        <a:pt x="234" y="494"/>
                      </a:lnTo>
                      <a:lnTo>
                        <a:pt x="236" y="502"/>
                      </a:lnTo>
                      <a:lnTo>
                        <a:pt x="236" y="502"/>
                      </a:lnTo>
                      <a:lnTo>
                        <a:pt x="236" y="518"/>
                      </a:lnTo>
                      <a:lnTo>
                        <a:pt x="236" y="532"/>
                      </a:lnTo>
                      <a:lnTo>
                        <a:pt x="240" y="546"/>
                      </a:lnTo>
                      <a:lnTo>
                        <a:pt x="242" y="558"/>
                      </a:lnTo>
                      <a:lnTo>
                        <a:pt x="242" y="556"/>
                      </a:lnTo>
                      <a:lnTo>
                        <a:pt x="242" y="556"/>
                      </a:lnTo>
                      <a:lnTo>
                        <a:pt x="250" y="568"/>
                      </a:lnTo>
                      <a:lnTo>
                        <a:pt x="250" y="568"/>
                      </a:lnTo>
                      <a:lnTo>
                        <a:pt x="254" y="564"/>
                      </a:lnTo>
                      <a:lnTo>
                        <a:pt x="256" y="560"/>
                      </a:lnTo>
                      <a:lnTo>
                        <a:pt x="256" y="560"/>
                      </a:lnTo>
                      <a:lnTo>
                        <a:pt x="260" y="570"/>
                      </a:lnTo>
                      <a:lnTo>
                        <a:pt x="264" y="582"/>
                      </a:lnTo>
                      <a:lnTo>
                        <a:pt x="272" y="596"/>
                      </a:lnTo>
                      <a:lnTo>
                        <a:pt x="282" y="610"/>
                      </a:lnTo>
                      <a:lnTo>
                        <a:pt x="308" y="642"/>
                      </a:lnTo>
                      <a:lnTo>
                        <a:pt x="344" y="680"/>
                      </a:lnTo>
                      <a:lnTo>
                        <a:pt x="344" y="680"/>
                      </a:lnTo>
                      <a:lnTo>
                        <a:pt x="356" y="692"/>
                      </a:lnTo>
                      <a:lnTo>
                        <a:pt x="368" y="702"/>
                      </a:lnTo>
                      <a:lnTo>
                        <a:pt x="384" y="710"/>
                      </a:lnTo>
                      <a:lnTo>
                        <a:pt x="400" y="716"/>
                      </a:lnTo>
                      <a:lnTo>
                        <a:pt x="400" y="716"/>
                      </a:lnTo>
                      <a:lnTo>
                        <a:pt x="434" y="718"/>
                      </a:lnTo>
                      <a:lnTo>
                        <a:pt x="500" y="718"/>
                      </a:lnTo>
                      <a:lnTo>
                        <a:pt x="500" y="718"/>
                      </a:lnTo>
                      <a:lnTo>
                        <a:pt x="538" y="720"/>
                      </a:lnTo>
                      <a:lnTo>
                        <a:pt x="572" y="720"/>
                      </a:lnTo>
                      <a:lnTo>
                        <a:pt x="600" y="720"/>
                      </a:lnTo>
                      <a:lnTo>
                        <a:pt x="624" y="716"/>
                      </a:lnTo>
                      <a:lnTo>
                        <a:pt x="642" y="710"/>
                      </a:lnTo>
                      <a:lnTo>
                        <a:pt x="654" y="704"/>
                      </a:lnTo>
                      <a:lnTo>
                        <a:pt x="660" y="700"/>
                      </a:lnTo>
                      <a:lnTo>
                        <a:pt x="662" y="694"/>
                      </a:lnTo>
                      <a:lnTo>
                        <a:pt x="664" y="690"/>
                      </a:lnTo>
                      <a:lnTo>
                        <a:pt x="666" y="684"/>
                      </a:lnTo>
                      <a:lnTo>
                        <a:pt x="666" y="684"/>
                      </a:lnTo>
                      <a:lnTo>
                        <a:pt x="658" y="676"/>
                      </a:lnTo>
                      <a:lnTo>
                        <a:pt x="652" y="668"/>
                      </a:lnTo>
                      <a:lnTo>
                        <a:pt x="648" y="660"/>
                      </a:lnTo>
                      <a:lnTo>
                        <a:pt x="648" y="652"/>
                      </a:lnTo>
                      <a:lnTo>
                        <a:pt x="648" y="652"/>
                      </a:lnTo>
                      <a:lnTo>
                        <a:pt x="648" y="646"/>
                      </a:lnTo>
                      <a:lnTo>
                        <a:pt x="650" y="638"/>
                      </a:lnTo>
                      <a:lnTo>
                        <a:pt x="662" y="620"/>
                      </a:lnTo>
                      <a:lnTo>
                        <a:pt x="662" y="620"/>
                      </a:lnTo>
                      <a:lnTo>
                        <a:pt x="668" y="610"/>
                      </a:lnTo>
                      <a:lnTo>
                        <a:pt x="676" y="604"/>
                      </a:lnTo>
                      <a:lnTo>
                        <a:pt x="682" y="600"/>
                      </a:lnTo>
                      <a:lnTo>
                        <a:pt x="690" y="598"/>
                      </a:lnTo>
                      <a:lnTo>
                        <a:pt x="690" y="598"/>
                      </a:lnTo>
                      <a:lnTo>
                        <a:pt x="704" y="602"/>
                      </a:lnTo>
                      <a:lnTo>
                        <a:pt x="736" y="616"/>
                      </a:lnTo>
                      <a:lnTo>
                        <a:pt x="736" y="616"/>
                      </a:lnTo>
                      <a:lnTo>
                        <a:pt x="752" y="616"/>
                      </a:lnTo>
                      <a:lnTo>
                        <a:pt x="764" y="612"/>
                      </a:lnTo>
                      <a:lnTo>
                        <a:pt x="772" y="608"/>
                      </a:lnTo>
                      <a:lnTo>
                        <a:pt x="776" y="602"/>
                      </a:lnTo>
                      <a:lnTo>
                        <a:pt x="776" y="602"/>
                      </a:lnTo>
                      <a:lnTo>
                        <a:pt x="790" y="578"/>
                      </a:lnTo>
                      <a:lnTo>
                        <a:pt x="796" y="572"/>
                      </a:lnTo>
                      <a:lnTo>
                        <a:pt x="800" y="568"/>
                      </a:lnTo>
                      <a:lnTo>
                        <a:pt x="862" y="528"/>
                      </a:lnTo>
                      <a:lnTo>
                        <a:pt x="862" y="496"/>
                      </a:lnTo>
                      <a:lnTo>
                        <a:pt x="862" y="496"/>
                      </a:lnTo>
                      <a:lnTo>
                        <a:pt x="852" y="496"/>
                      </a:lnTo>
                      <a:lnTo>
                        <a:pt x="844" y="492"/>
                      </a:lnTo>
                      <a:lnTo>
                        <a:pt x="840" y="484"/>
                      </a:lnTo>
                      <a:lnTo>
                        <a:pt x="838" y="476"/>
                      </a:lnTo>
                      <a:lnTo>
                        <a:pt x="838" y="476"/>
                      </a:lnTo>
                      <a:lnTo>
                        <a:pt x="840" y="468"/>
                      </a:lnTo>
                      <a:lnTo>
                        <a:pt x="846" y="460"/>
                      </a:lnTo>
                      <a:lnTo>
                        <a:pt x="852" y="454"/>
                      </a:lnTo>
                      <a:lnTo>
                        <a:pt x="864" y="452"/>
                      </a:lnTo>
                      <a:lnTo>
                        <a:pt x="864" y="452"/>
                      </a:lnTo>
                      <a:lnTo>
                        <a:pt x="874" y="450"/>
                      </a:lnTo>
                      <a:lnTo>
                        <a:pt x="882" y="450"/>
                      </a:lnTo>
                      <a:lnTo>
                        <a:pt x="888" y="450"/>
                      </a:lnTo>
                      <a:lnTo>
                        <a:pt x="890" y="452"/>
                      </a:lnTo>
                      <a:lnTo>
                        <a:pt x="890" y="452"/>
                      </a:lnTo>
                      <a:lnTo>
                        <a:pt x="894" y="454"/>
                      </a:lnTo>
                      <a:lnTo>
                        <a:pt x="896" y="456"/>
                      </a:lnTo>
                      <a:lnTo>
                        <a:pt x="908" y="458"/>
                      </a:lnTo>
                      <a:lnTo>
                        <a:pt x="908" y="458"/>
                      </a:lnTo>
                      <a:lnTo>
                        <a:pt x="918" y="452"/>
                      </a:lnTo>
                      <a:lnTo>
                        <a:pt x="918" y="452"/>
                      </a:lnTo>
                      <a:lnTo>
                        <a:pt x="904" y="436"/>
                      </a:lnTo>
                      <a:lnTo>
                        <a:pt x="896" y="418"/>
                      </a:lnTo>
                      <a:lnTo>
                        <a:pt x="892" y="400"/>
                      </a:lnTo>
                      <a:lnTo>
                        <a:pt x="892" y="382"/>
                      </a:lnTo>
                      <a:lnTo>
                        <a:pt x="892" y="382"/>
                      </a:lnTo>
                      <a:lnTo>
                        <a:pt x="888" y="380"/>
                      </a:lnTo>
                      <a:lnTo>
                        <a:pt x="886" y="378"/>
                      </a:lnTo>
                      <a:lnTo>
                        <a:pt x="886" y="378"/>
                      </a:lnTo>
                      <a:lnTo>
                        <a:pt x="880" y="376"/>
                      </a:lnTo>
                      <a:lnTo>
                        <a:pt x="876" y="370"/>
                      </a:lnTo>
                      <a:lnTo>
                        <a:pt x="872" y="364"/>
                      </a:lnTo>
                      <a:lnTo>
                        <a:pt x="872" y="356"/>
                      </a:lnTo>
                      <a:lnTo>
                        <a:pt x="872" y="356"/>
                      </a:lnTo>
                      <a:lnTo>
                        <a:pt x="870" y="354"/>
                      </a:lnTo>
                      <a:lnTo>
                        <a:pt x="870" y="354"/>
                      </a:lnTo>
                      <a:lnTo>
                        <a:pt x="868" y="336"/>
                      </a:lnTo>
                      <a:lnTo>
                        <a:pt x="866" y="326"/>
                      </a:lnTo>
                      <a:lnTo>
                        <a:pt x="866" y="326"/>
                      </a:lnTo>
                      <a:lnTo>
                        <a:pt x="836" y="284"/>
                      </a:lnTo>
                      <a:lnTo>
                        <a:pt x="822" y="260"/>
                      </a:lnTo>
                      <a:lnTo>
                        <a:pt x="822" y="260"/>
                      </a:lnTo>
                      <a:lnTo>
                        <a:pt x="820" y="254"/>
                      </a:lnTo>
                      <a:lnTo>
                        <a:pt x="820" y="254"/>
                      </a:lnTo>
                      <a:lnTo>
                        <a:pt x="798" y="258"/>
                      </a:lnTo>
                      <a:lnTo>
                        <a:pt x="782" y="260"/>
                      </a:lnTo>
                      <a:lnTo>
                        <a:pt x="782" y="260"/>
                      </a:lnTo>
                      <a:lnTo>
                        <a:pt x="762" y="258"/>
                      </a:lnTo>
                      <a:lnTo>
                        <a:pt x="730" y="252"/>
                      </a:lnTo>
                      <a:lnTo>
                        <a:pt x="730" y="252"/>
                      </a:lnTo>
                      <a:lnTo>
                        <a:pt x="698" y="246"/>
                      </a:lnTo>
                      <a:lnTo>
                        <a:pt x="668" y="244"/>
                      </a:lnTo>
                      <a:lnTo>
                        <a:pt x="668" y="244"/>
                      </a:lnTo>
                      <a:lnTo>
                        <a:pt x="662" y="242"/>
                      </a:lnTo>
                      <a:lnTo>
                        <a:pt x="662" y="242"/>
                      </a:lnTo>
                      <a:lnTo>
                        <a:pt x="658" y="238"/>
                      </a:lnTo>
                      <a:lnTo>
                        <a:pt x="658" y="238"/>
                      </a:lnTo>
                      <a:lnTo>
                        <a:pt x="614" y="180"/>
                      </a:lnTo>
                      <a:lnTo>
                        <a:pt x="612" y="180"/>
                      </a:lnTo>
                      <a:lnTo>
                        <a:pt x="612" y="180"/>
                      </a:lnTo>
                      <a:lnTo>
                        <a:pt x="606" y="170"/>
                      </a:lnTo>
                      <a:lnTo>
                        <a:pt x="602" y="158"/>
                      </a:lnTo>
                      <a:lnTo>
                        <a:pt x="598" y="144"/>
                      </a:lnTo>
                      <a:lnTo>
                        <a:pt x="598" y="128"/>
                      </a:lnTo>
                      <a:lnTo>
                        <a:pt x="598" y="126"/>
                      </a:lnTo>
                      <a:lnTo>
                        <a:pt x="598" y="126"/>
                      </a:lnTo>
                      <a:lnTo>
                        <a:pt x="608" y="56"/>
                      </a:lnTo>
                      <a:lnTo>
                        <a:pt x="612" y="30"/>
                      </a:lnTo>
                      <a:lnTo>
                        <a:pt x="612" y="30"/>
                      </a:lnTo>
                      <a:lnTo>
                        <a:pt x="612" y="22"/>
                      </a:lnTo>
                      <a:lnTo>
                        <a:pt x="608" y="16"/>
                      </a:lnTo>
                      <a:lnTo>
                        <a:pt x="604" y="12"/>
                      </a:lnTo>
                      <a:lnTo>
                        <a:pt x="600" y="10"/>
                      </a:lnTo>
                      <a:lnTo>
                        <a:pt x="600" y="10"/>
                      </a:lnTo>
                      <a:lnTo>
                        <a:pt x="592" y="16"/>
                      </a:lnTo>
                      <a:lnTo>
                        <a:pt x="580" y="26"/>
                      </a:lnTo>
                      <a:lnTo>
                        <a:pt x="580" y="26"/>
                      </a:lnTo>
                      <a:lnTo>
                        <a:pt x="570" y="36"/>
                      </a:lnTo>
                      <a:lnTo>
                        <a:pt x="560" y="44"/>
                      </a:lnTo>
                      <a:lnTo>
                        <a:pt x="552" y="48"/>
                      </a:lnTo>
                      <a:lnTo>
                        <a:pt x="542" y="48"/>
                      </a:lnTo>
                      <a:lnTo>
                        <a:pt x="542" y="48"/>
                      </a:lnTo>
                      <a:lnTo>
                        <a:pt x="536" y="48"/>
                      </a:lnTo>
                      <a:lnTo>
                        <a:pt x="528" y="46"/>
                      </a:lnTo>
                      <a:lnTo>
                        <a:pt x="506" y="34"/>
                      </a:lnTo>
                      <a:lnTo>
                        <a:pt x="506" y="34"/>
                      </a:lnTo>
                      <a:lnTo>
                        <a:pt x="492" y="24"/>
                      </a:lnTo>
                      <a:lnTo>
                        <a:pt x="480" y="20"/>
                      </a:lnTo>
                      <a:lnTo>
                        <a:pt x="480" y="20"/>
                      </a:lnTo>
                      <a:lnTo>
                        <a:pt x="468" y="24"/>
                      </a:lnTo>
                      <a:lnTo>
                        <a:pt x="452" y="30"/>
                      </a:lnTo>
                      <a:lnTo>
                        <a:pt x="452" y="30"/>
                      </a:lnTo>
                      <a:lnTo>
                        <a:pt x="438" y="36"/>
                      </a:lnTo>
                      <a:lnTo>
                        <a:pt x="424" y="40"/>
                      </a:lnTo>
                      <a:lnTo>
                        <a:pt x="412" y="42"/>
                      </a:lnTo>
                      <a:lnTo>
                        <a:pt x="400" y="42"/>
                      </a:lnTo>
                      <a:lnTo>
                        <a:pt x="400" y="42"/>
                      </a:lnTo>
                      <a:lnTo>
                        <a:pt x="386" y="40"/>
                      </a:lnTo>
                      <a:lnTo>
                        <a:pt x="372" y="36"/>
                      </a:lnTo>
                      <a:lnTo>
                        <a:pt x="358" y="28"/>
                      </a:lnTo>
                      <a:lnTo>
                        <a:pt x="346" y="16"/>
                      </a:lnTo>
                      <a:lnTo>
                        <a:pt x="34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28">
                  <a:extLst>
                    <a:ext uri="{FF2B5EF4-FFF2-40B4-BE49-F238E27FC236}">
                      <a16:creationId xmlns:a16="http://schemas.microsoft.com/office/drawing/2014/main" id="{A92790B4-4E14-42B0-B7A5-FCE476A5E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3096"/>
                  <a:ext cx="506" cy="586"/>
                </a:xfrm>
                <a:custGeom>
                  <a:avLst/>
                  <a:gdLst>
                    <a:gd name="T0" fmla="*/ 334 w 506"/>
                    <a:gd name="T1" fmla="*/ 96 h 586"/>
                    <a:gd name="T2" fmla="*/ 282 w 506"/>
                    <a:gd name="T3" fmla="*/ 86 h 586"/>
                    <a:gd name="T4" fmla="*/ 272 w 506"/>
                    <a:gd name="T5" fmla="*/ 88 h 586"/>
                    <a:gd name="T6" fmla="*/ 270 w 506"/>
                    <a:gd name="T7" fmla="*/ 90 h 586"/>
                    <a:gd name="T8" fmla="*/ 192 w 506"/>
                    <a:gd name="T9" fmla="*/ 112 h 586"/>
                    <a:gd name="T10" fmla="*/ 156 w 506"/>
                    <a:gd name="T11" fmla="*/ 110 h 586"/>
                    <a:gd name="T12" fmla="*/ 80 w 506"/>
                    <a:gd name="T13" fmla="*/ 74 h 586"/>
                    <a:gd name="T14" fmla="*/ 46 w 506"/>
                    <a:gd name="T15" fmla="*/ 46 h 586"/>
                    <a:gd name="T16" fmla="*/ 30 w 506"/>
                    <a:gd name="T17" fmla="*/ 18 h 586"/>
                    <a:gd name="T18" fmla="*/ 6 w 506"/>
                    <a:gd name="T19" fmla="*/ 0 h 586"/>
                    <a:gd name="T20" fmla="*/ 2 w 506"/>
                    <a:gd name="T21" fmla="*/ 0 h 586"/>
                    <a:gd name="T22" fmla="*/ 0 w 506"/>
                    <a:gd name="T23" fmla="*/ 66 h 586"/>
                    <a:gd name="T24" fmla="*/ 14 w 506"/>
                    <a:gd name="T25" fmla="*/ 118 h 586"/>
                    <a:gd name="T26" fmla="*/ 48 w 506"/>
                    <a:gd name="T27" fmla="*/ 176 h 586"/>
                    <a:gd name="T28" fmla="*/ 60 w 506"/>
                    <a:gd name="T29" fmla="*/ 204 h 586"/>
                    <a:gd name="T30" fmla="*/ 96 w 506"/>
                    <a:gd name="T31" fmla="*/ 300 h 586"/>
                    <a:gd name="T32" fmla="*/ 98 w 506"/>
                    <a:gd name="T33" fmla="*/ 360 h 586"/>
                    <a:gd name="T34" fmla="*/ 94 w 506"/>
                    <a:gd name="T35" fmla="*/ 374 h 586"/>
                    <a:gd name="T36" fmla="*/ 108 w 506"/>
                    <a:gd name="T37" fmla="*/ 396 h 586"/>
                    <a:gd name="T38" fmla="*/ 154 w 506"/>
                    <a:gd name="T39" fmla="*/ 422 h 586"/>
                    <a:gd name="T40" fmla="*/ 202 w 506"/>
                    <a:gd name="T41" fmla="*/ 450 h 586"/>
                    <a:gd name="T42" fmla="*/ 222 w 506"/>
                    <a:gd name="T43" fmla="*/ 474 h 586"/>
                    <a:gd name="T44" fmla="*/ 226 w 506"/>
                    <a:gd name="T45" fmla="*/ 486 h 586"/>
                    <a:gd name="T46" fmla="*/ 236 w 506"/>
                    <a:gd name="T47" fmla="*/ 538 h 586"/>
                    <a:gd name="T48" fmla="*/ 246 w 506"/>
                    <a:gd name="T49" fmla="*/ 566 h 586"/>
                    <a:gd name="T50" fmla="*/ 262 w 506"/>
                    <a:gd name="T51" fmla="*/ 578 h 586"/>
                    <a:gd name="T52" fmla="*/ 298 w 506"/>
                    <a:gd name="T53" fmla="*/ 586 h 586"/>
                    <a:gd name="T54" fmla="*/ 364 w 506"/>
                    <a:gd name="T55" fmla="*/ 570 h 586"/>
                    <a:gd name="T56" fmla="*/ 402 w 506"/>
                    <a:gd name="T57" fmla="*/ 580 h 586"/>
                    <a:gd name="T58" fmla="*/ 420 w 506"/>
                    <a:gd name="T59" fmla="*/ 578 h 586"/>
                    <a:gd name="T60" fmla="*/ 450 w 506"/>
                    <a:gd name="T61" fmla="*/ 558 h 586"/>
                    <a:gd name="T62" fmla="*/ 480 w 506"/>
                    <a:gd name="T63" fmla="*/ 524 h 586"/>
                    <a:gd name="T64" fmla="*/ 496 w 506"/>
                    <a:gd name="T65" fmla="*/ 464 h 586"/>
                    <a:gd name="T66" fmla="*/ 486 w 506"/>
                    <a:gd name="T67" fmla="*/ 442 h 586"/>
                    <a:gd name="T68" fmla="*/ 480 w 506"/>
                    <a:gd name="T69" fmla="*/ 400 h 586"/>
                    <a:gd name="T70" fmla="*/ 434 w 506"/>
                    <a:gd name="T71" fmla="*/ 398 h 586"/>
                    <a:gd name="T72" fmla="*/ 412 w 506"/>
                    <a:gd name="T73" fmla="*/ 394 h 586"/>
                    <a:gd name="T74" fmla="*/ 390 w 506"/>
                    <a:gd name="T75" fmla="*/ 378 h 586"/>
                    <a:gd name="T76" fmla="*/ 384 w 506"/>
                    <a:gd name="T77" fmla="*/ 350 h 586"/>
                    <a:gd name="T78" fmla="*/ 380 w 506"/>
                    <a:gd name="T79" fmla="*/ 300 h 586"/>
                    <a:gd name="T80" fmla="*/ 342 w 506"/>
                    <a:gd name="T81" fmla="*/ 210 h 586"/>
                    <a:gd name="T82" fmla="*/ 334 w 506"/>
                    <a:gd name="T83" fmla="*/ 196 h 586"/>
                    <a:gd name="T84" fmla="*/ 328 w 506"/>
                    <a:gd name="T85" fmla="*/ 194 h 586"/>
                    <a:gd name="T86" fmla="*/ 320 w 506"/>
                    <a:gd name="T87" fmla="*/ 190 h 586"/>
                    <a:gd name="T88" fmla="*/ 318 w 506"/>
                    <a:gd name="T89" fmla="*/ 180 h 586"/>
                    <a:gd name="T90" fmla="*/ 318 w 506"/>
                    <a:gd name="T91" fmla="*/ 172 h 586"/>
                    <a:gd name="T92" fmla="*/ 322 w 506"/>
                    <a:gd name="T93" fmla="*/ 166 h 586"/>
                    <a:gd name="T94" fmla="*/ 342 w 506"/>
                    <a:gd name="T95" fmla="*/ 154 h 586"/>
                    <a:gd name="T96" fmla="*/ 368 w 506"/>
                    <a:gd name="T97" fmla="*/ 122 h 586"/>
                    <a:gd name="T98" fmla="*/ 362 w 506"/>
                    <a:gd name="T99" fmla="*/ 114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06" h="586">
                      <a:moveTo>
                        <a:pt x="348" y="104"/>
                      </a:moveTo>
                      <a:lnTo>
                        <a:pt x="348" y="104"/>
                      </a:lnTo>
                      <a:lnTo>
                        <a:pt x="334" y="96"/>
                      </a:lnTo>
                      <a:lnTo>
                        <a:pt x="318" y="90"/>
                      </a:lnTo>
                      <a:lnTo>
                        <a:pt x="300" y="86"/>
                      </a:lnTo>
                      <a:lnTo>
                        <a:pt x="282" y="86"/>
                      </a:lnTo>
                      <a:lnTo>
                        <a:pt x="282" y="86"/>
                      </a:lnTo>
                      <a:lnTo>
                        <a:pt x="276" y="86"/>
                      </a:lnTo>
                      <a:lnTo>
                        <a:pt x="272" y="88"/>
                      </a:lnTo>
                      <a:lnTo>
                        <a:pt x="272" y="88"/>
                      </a:lnTo>
                      <a:lnTo>
                        <a:pt x="272" y="88"/>
                      </a:lnTo>
                      <a:lnTo>
                        <a:pt x="270" y="90"/>
                      </a:lnTo>
                      <a:lnTo>
                        <a:pt x="270" y="90"/>
                      </a:lnTo>
                      <a:lnTo>
                        <a:pt x="210" y="108"/>
                      </a:lnTo>
                      <a:lnTo>
                        <a:pt x="192" y="112"/>
                      </a:lnTo>
                      <a:lnTo>
                        <a:pt x="180" y="114"/>
                      </a:lnTo>
                      <a:lnTo>
                        <a:pt x="180" y="114"/>
                      </a:lnTo>
                      <a:lnTo>
                        <a:pt x="156" y="110"/>
                      </a:lnTo>
                      <a:lnTo>
                        <a:pt x="132" y="104"/>
                      </a:lnTo>
                      <a:lnTo>
                        <a:pt x="106" y="92"/>
                      </a:lnTo>
                      <a:lnTo>
                        <a:pt x="80" y="74"/>
                      </a:lnTo>
                      <a:lnTo>
                        <a:pt x="80" y="74"/>
                      </a:lnTo>
                      <a:lnTo>
                        <a:pt x="56" y="54"/>
                      </a:lnTo>
                      <a:lnTo>
                        <a:pt x="46" y="46"/>
                      </a:lnTo>
                      <a:lnTo>
                        <a:pt x="40" y="36"/>
                      </a:lnTo>
                      <a:lnTo>
                        <a:pt x="34" y="26"/>
                      </a:lnTo>
                      <a:lnTo>
                        <a:pt x="30" y="18"/>
                      </a:lnTo>
                      <a:lnTo>
                        <a:pt x="28" y="10"/>
                      </a:lnTo>
                      <a:lnTo>
                        <a:pt x="28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8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2" y="82"/>
                      </a:lnTo>
                      <a:lnTo>
                        <a:pt x="6" y="100"/>
                      </a:lnTo>
                      <a:lnTo>
                        <a:pt x="14" y="118"/>
                      </a:lnTo>
                      <a:lnTo>
                        <a:pt x="24" y="136"/>
                      </a:lnTo>
                      <a:lnTo>
                        <a:pt x="24" y="136"/>
                      </a:lnTo>
                      <a:lnTo>
                        <a:pt x="48" y="176"/>
                      </a:lnTo>
                      <a:lnTo>
                        <a:pt x="56" y="192"/>
                      </a:lnTo>
                      <a:lnTo>
                        <a:pt x="60" y="204"/>
                      </a:lnTo>
                      <a:lnTo>
                        <a:pt x="60" y="204"/>
                      </a:lnTo>
                      <a:lnTo>
                        <a:pt x="68" y="232"/>
                      </a:lnTo>
                      <a:lnTo>
                        <a:pt x="80" y="264"/>
                      </a:lnTo>
                      <a:lnTo>
                        <a:pt x="96" y="300"/>
                      </a:lnTo>
                      <a:lnTo>
                        <a:pt x="116" y="342"/>
                      </a:lnTo>
                      <a:lnTo>
                        <a:pt x="116" y="342"/>
                      </a:lnTo>
                      <a:lnTo>
                        <a:pt x="98" y="360"/>
                      </a:lnTo>
                      <a:lnTo>
                        <a:pt x="92" y="366"/>
                      </a:lnTo>
                      <a:lnTo>
                        <a:pt x="92" y="366"/>
                      </a:lnTo>
                      <a:lnTo>
                        <a:pt x="94" y="374"/>
                      </a:lnTo>
                      <a:lnTo>
                        <a:pt x="96" y="382"/>
                      </a:lnTo>
                      <a:lnTo>
                        <a:pt x="100" y="388"/>
                      </a:lnTo>
                      <a:lnTo>
                        <a:pt x="108" y="396"/>
                      </a:lnTo>
                      <a:lnTo>
                        <a:pt x="116" y="402"/>
                      </a:lnTo>
                      <a:lnTo>
                        <a:pt x="126" y="408"/>
                      </a:lnTo>
                      <a:lnTo>
                        <a:pt x="154" y="422"/>
                      </a:lnTo>
                      <a:lnTo>
                        <a:pt x="154" y="422"/>
                      </a:lnTo>
                      <a:lnTo>
                        <a:pt x="182" y="436"/>
                      </a:lnTo>
                      <a:lnTo>
                        <a:pt x="202" y="450"/>
                      </a:lnTo>
                      <a:lnTo>
                        <a:pt x="212" y="458"/>
                      </a:lnTo>
                      <a:lnTo>
                        <a:pt x="218" y="466"/>
                      </a:lnTo>
                      <a:lnTo>
                        <a:pt x="222" y="474"/>
                      </a:lnTo>
                      <a:lnTo>
                        <a:pt x="226" y="482"/>
                      </a:lnTo>
                      <a:lnTo>
                        <a:pt x="226" y="482"/>
                      </a:lnTo>
                      <a:lnTo>
                        <a:pt x="226" y="486"/>
                      </a:lnTo>
                      <a:lnTo>
                        <a:pt x="226" y="488"/>
                      </a:lnTo>
                      <a:lnTo>
                        <a:pt x="226" y="488"/>
                      </a:lnTo>
                      <a:lnTo>
                        <a:pt x="236" y="538"/>
                      </a:lnTo>
                      <a:lnTo>
                        <a:pt x="244" y="560"/>
                      </a:lnTo>
                      <a:lnTo>
                        <a:pt x="244" y="560"/>
                      </a:lnTo>
                      <a:lnTo>
                        <a:pt x="246" y="566"/>
                      </a:lnTo>
                      <a:lnTo>
                        <a:pt x="250" y="570"/>
                      </a:lnTo>
                      <a:lnTo>
                        <a:pt x="256" y="576"/>
                      </a:lnTo>
                      <a:lnTo>
                        <a:pt x="262" y="578"/>
                      </a:lnTo>
                      <a:lnTo>
                        <a:pt x="278" y="584"/>
                      </a:lnTo>
                      <a:lnTo>
                        <a:pt x="298" y="586"/>
                      </a:lnTo>
                      <a:lnTo>
                        <a:pt x="298" y="586"/>
                      </a:lnTo>
                      <a:lnTo>
                        <a:pt x="312" y="584"/>
                      </a:lnTo>
                      <a:lnTo>
                        <a:pt x="328" y="582"/>
                      </a:lnTo>
                      <a:lnTo>
                        <a:pt x="364" y="570"/>
                      </a:lnTo>
                      <a:lnTo>
                        <a:pt x="364" y="570"/>
                      </a:lnTo>
                      <a:lnTo>
                        <a:pt x="382" y="574"/>
                      </a:lnTo>
                      <a:lnTo>
                        <a:pt x="402" y="580"/>
                      </a:lnTo>
                      <a:lnTo>
                        <a:pt x="402" y="580"/>
                      </a:lnTo>
                      <a:lnTo>
                        <a:pt x="412" y="580"/>
                      </a:lnTo>
                      <a:lnTo>
                        <a:pt x="420" y="578"/>
                      </a:lnTo>
                      <a:lnTo>
                        <a:pt x="430" y="572"/>
                      </a:lnTo>
                      <a:lnTo>
                        <a:pt x="440" y="566"/>
                      </a:lnTo>
                      <a:lnTo>
                        <a:pt x="450" y="558"/>
                      </a:lnTo>
                      <a:lnTo>
                        <a:pt x="460" y="548"/>
                      </a:lnTo>
                      <a:lnTo>
                        <a:pt x="480" y="524"/>
                      </a:lnTo>
                      <a:lnTo>
                        <a:pt x="480" y="524"/>
                      </a:lnTo>
                      <a:lnTo>
                        <a:pt x="506" y="478"/>
                      </a:lnTo>
                      <a:lnTo>
                        <a:pt x="506" y="478"/>
                      </a:lnTo>
                      <a:lnTo>
                        <a:pt x="496" y="464"/>
                      </a:lnTo>
                      <a:lnTo>
                        <a:pt x="490" y="452"/>
                      </a:lnTo>
                      <a:lnTo>
                        <a:pt x="490" y="452"/>
                      </a:lnTo>
                      <a:lnTo>
                        <a:pt x="486" y="442"/>
                      </a:lnTo>
                      <a:lnTo>
                        <a:pt x="482" y="428"/>
                      </a:lnTo>
                      <a:lnTo>
                        <a:pt x="480" y="414"/>
                      </a:lnTo>
                      <a:lnTo>
                        <a:pt x="480" y="400"/>
                      </a:lnTo>
                      <a:lnTo>
                        <a:pt x="480" y="400"/>
                      </a:lnTo>
                      <a:lnTo>
                        <a:pt x="454" y="398"/>
                      </a:lnTo>
                      <a:lnTo>
                        <a:pt x="434" y="398"/>
                      </a:lnTo>
                      <a:lnTo>
                        <a:pt x="434" y="398"/>
                      </a:lnTo>
                      <a:lnTo>
                        <a:pt x="422" y="396"/>
                      </a:lnTo>
                      <a:lnTo>
                        <a:pt x="412" y="394"/>
                      </a:lnTo>
                      <a:lnTo>
                        <a:pt x="404" y="390"/>
                      </a:lnTo>
                      <a:lnTo>
                        <a:pt x="396" y="384"/>
                      </a:lnTo>
                      <a:lnTo>
                        <a:pt x="390" y="378"/>
                      </a:lnTo>
                      <a:lnTo>
                        <a:pt x="388" y="370"/>
                      </a:lnTo>
                      <a:lnTo>
                        <a:pt x="384" y="360"/>
                      </a:lnTo>
                      <a:lnTo>
                        <a:pt x="384" y="350"/>
                      </a:lnTo>
                      <a:lnTo>
                        <a:pt x="384" y="350"/>
                      </a:lnTo>
                      <a:lnTo>
                        <a:pt x="382" y="314"/>
                      </a:lnTo>
                      <a:lnTo>
                        <a:pt x="380" y="300"/>
                      </a:lnTo>
                      <a:lnTo>
                        <a:pt x="376" y="290"/>
                      </a:lnTo>
                      <a:lnTo>
                        <a:pt x="376" y="290"/>
                      </a:lnTo>
                      <a:lnTo>
                        <a:pt x="342" y="210"/>
                      </a:lnTo>
                      <a:lnTo>
                        <a:pt x="342" y="210"/>
                      </a:lnTo>
                      <a:lnTo>
                        <a:pt x="338" y="202"/>
                      </a:lnTo>
                      <a:lnTo>
                        <a:pt x="334" y="196"/>
                      </a:lnTo>
                      <a:lnTo>
                        <a:pt x="334" y="196"/>
                      </a:lnTo>
                      <a:lnTo>
                        <a:pt x="334" y="196"/>
                      </a:lnTo>
                      <a:lnTo>
                        <a:pt x="328" y="194"/>
                      </a:lnTo>
                      <a:lnTo>
                        <a:pt x="328" y="194"/>
                      </a:lnTo>
                      <a:lnTo>
                        <a:pt x="324" y="192"/>
                      </a:lnTo>
                      <a:lnTo>
                        <a:pt x="320" y="190"/>
                      </a:lnTo>
                      <a:lnTo>
                        <a:pt x="320" y="190"/>
                      </a:lnTo>
                      <a:lnTo>
                        <a:pt x="318" y="184"/>
                      </a:lnTo>
                      <a:lnTo>
                        <a:pt x="318" y="180"/>
                      </a:lnTo>
                      <a:lnTo>
                        <a:pt x="318" y="176"/>
                      </a:lnTo>
                      <a:lnTo>
                        <a:pt x="318" y="176"/>
                      </a:lnTo>
                      <a:lnTo>
                        <a:pt x="318" y="172"/>
                      </a:lnTo>
                      <a:lnTo>
                        <a:pt x="320" y="170"/>
                      </a:lnTo>
                      <a:lnTo>
                        <a:pt x="320" y="170"/>
                      </a:lnTo>
                      <a:lnTo>
                        <a:pt x="322" y="166"/>
                      </a:lnTo>
                      <a:lnTo>
                        <a:pt x="324" y="164"/>
                      </a:lnTo>
                      <a:lnTo>
                        <a:pt x="324" y="164"/>
                      </a:lnTo>
                      <a:lnTo>
                        <a:pt x="342" y="154"/>
                      </a:lnTo>
                      <a:lnTo>
                        <a:pt x="356" y="142"/>
                      </a:lnTo>
                      <a:lnTo>
                        <a:pt x="364" y="132"/>
                      </a:lnTo>
                      <a:lnTo>
                        <a:pt x="368" y="122"/>
                      </a:lnTo>
                      <a:lnTo>
                        <a:pt x="368" y="122"/>
                      </a:lnTo>
                      <a:lnTo>
                        <a:pt x="364" y="118"/>
                      </a:lnTo>
                      <a:lnTo>
                        <a:pt x="362" y="114"/>
                      </a:lnTo>
                      <a:lnTo>
                        <a:pt x="348" y="104"/>
                      </a:lnTo>
                      <a:lnTo>
                        <a:pt x="348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Freeform 29">
                  <a:extLst>
                    <a:ext uri="{FF2B5EF4-FFF2-40B4-BE49-F238E27FC236}">
                      <a16:creationId xmlns:a16="http://schemas.microsoft.com/office/drawing/2014/main" id="{3FEB4F1D-ABB5-4263-9384-45E9CA050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2240"/>
                  <a:ext cx="718" cy="638"/>
                </a:xfrm>
                <a:custGeom>
                  <a:avLst/>
                  <a:gdLst>
                    <a:gd name="T0" fmla="*/ 422 w 718"/>
                    <a:gd name="T1" fmla="*/ 6 h 638"/>
                    <a:gd name="T2" fmla="*/ 414 w 718"/>
                    <a:gd name="T3" fmla="*/ 12 h 638"/>
                    <a:gd name="T4" fmla="*/ 448 w 718"/>
                    <a:gd name="T5" fmla="*/ 158 h 638"/>
                    <a:gd name="T6" fmla="*/ 452 w 718"/>
                    <a:gd name="T7" fmla="*/ 206 h 638"/>
                    <a:gd name="T8" fmla="*/ 430 w 718"/>
                    <a:gd name="T9" fmla="*/ 236 h 638"/>
                    <a:gd name="T10" fmla="*/ 420 w 718"/>
                    <a:gd name="T11" fmla="*/ 250 h 638"/>
                    <a:gd name="T12" fmla="*/ 424 w 718"/>
                    <a:gd name="T13" fmla="*/ 264 h 638"/>
                    <a:gd name="T14" fmla="*/ 414 w 718"/>
                    <a:gd name="T15" fmla="*/ 292 h 638"/>
                    <a:gd name="T16" fmla="*/ 382 w 718"/>
                    <a:gd name="T17" fmla="*/ 300 h 638"/>
                    <a:gd name="T18" fmla="*/ 348 w 718"/>
                    <a:gd name="T19" fmla="*/ 296 h 638"/>
                    <a:gd name="T20" fmla="*/ 320 w 718"/>
                    <a:gd name="T21" fmla="*/ 308 h 638"/>
                    <a:gd name="T22" fmla="*/ 310 w 718"/>
                    <a:gd name="T23" fmla="*/ 340 h 638"/>
                    <a:gd name="T24" fmla="*/ 296 w 718"/>
                    <a:gd name="T25" fmla="*/ 346 h 638"/>
                    <a:gd name="T26" fmla="*/ 212 w 718"/>
                    <a:gd name="T27" fmla="*/ 324 h 638"/>
                    <a:gd name="T28" fmla="*/ 186 w 718"/>
                    <a:gd name="T29" fmla="*/ 306 h 638"/>
                    <a:gd name="T30" fmla="*/ 162 w 718"/>
                    <a:gd name="T31" fmla="*/ 242 h 638"/>
                    <a:gd name="T32" fmla="*/ 122 w 718"/>
                    <a:gd name="T33" fmla="*/ 190 h 638"/>
                    <a:gd name="T34" fmla="*/ 96 w 718"/>
                    <a:gd name="T35" fmla="*/ 160 h 638"/>
                    <a:gd name="T36" fmla="*/ 88 w 718"/>
                    <a:gd name="T37" fmla="*/ 122 h 638"/>
                    <a:gd name="T38" fmla="*/ 110 w 718"/>
                    <a:gd name="T39" fmla="*/ 72 h 638"/>
                    <a:gd name="T40" fmla="*/ 66 w 718"/>
                    <a:gd name="T41" fmla="*/ 32 h 638"/>
                    <a:gd name="T42" fmla="*/ 50 w 718"/>
                    <a:gd name="T43" fmla="*/ 42 h 638"/>
                    <a:gd name="T44" fmla="*/ 44 w 718"/>
                    <a:gd name="T45" fmla="*/ 68 h 638"/>
                    <a:gd name="T46" fmla="*/ 44 w 718"/>
                    <a:gd name="T47" fmla="*/ 86 h 638"/>
                    <a:gd name="T48" fmla="*/ 24 w 718"/>
                    <a:gd name="T49" fmla="*/ 144 h 638"/>
                    <a:gd name="T50" fmla="*/ 30 w 718"/>
                    <a:gd name="T51" fmla="*/ 174 h 638"/>
                    <a:gd name="T52" fmla="*/ 24 w 718"/>
                    <a:gd name="T53" fmla="*/ 258 h 638"/>
                    <a:gd name="T54" fmla="*/ 14 w 718"/>
                    <a:gd name="T55" fmla="*/ 306 h 638"/>
                    <a:gd name="T56" fmla="*/ 20 w 718"/>
                    <a:gd name="T57" fmla="*/ 388 h 638"/>
                    <a:gd name="T58" fmla="*/ 38 w 718"/>
                    <a:gd name="T59" fmla="*/ 412 h 638"/>
                    <a:gd name="T60" fmla="*/ 56 w 718"/>
                    <a:gd name="T61" fmla="*/ 450 h 638"/>
                    <a:gd name="T62" fmla="*/ 38 w 718"/>
                    <a:gd name="T63" fmla="*/ 488 h 638"/>
                    <a:gd name="T64" fmla="*/ 0 w 718"/>
                    <a:gd name="T65" fmla="*/ 526 h 638"/>
                    <a:gd name="T66" fmla="*/ 66 w 718"/>
                    <a:gd name="T67" fmla="*/ 526 h 638"/>
                    <a:gd name="T68" fmla="*/ 100 w 718"/>
                    <a:gd name="T69" fmla="*/ 550 h 638"/>
                    <a:gd name="T70" fmla="*/ 122 w 718"/>
                    <a:gd name="T71" fmla="*/ 588 h 638"/>
                    <a:gd name="T72" fmla="*/ 134 w 718"/>
                    <a:gd name="T73" fmla="*/ 632 h 638"/>
                    <a:gd name="T74" fmla="*/ 162 w 718"/>
                    <a:gd name="T75" fmla="*/ 638 h 638"/>
                    <a:gd name="T76" fmla="*/ 182 w 718"/>
                    <a:gd name="T77" fmla="*/ 588 h 638"/>
                    <a:gd name="T78" fmla="*/ 234 w 718"/>
                    <a:gd name="T79" fmla="*/ 540 h 638"/>
                    <a:gd name="T80" fmla="*/ 310 w 718"/>
                    <a:gd name="T81" fmla="*/ 496 h 638"/>
                    <a:gd name="T82" fmla="*/ 338 w 718"/>
                    <a:gd name="T83" fmla="*/ 494 h 638"/>
                    <a:gd name="T84" fmla="*/ 378 w 718"/>
                    <a:gd name="T85" fmla="*/ 512 h 638"/>
                    <a:gd name="T86" fmla="*/ 424 w 718"/>
                    <a:gd name="T87" fmla="*/ 560 h 638"/>
                    <a:gd name="T88" fmla="*/ 466 w 718"/>
                    <a:gd name="T89" fmla="*/ 582 h 638"/>
                    <a:gd name="T90" fmla="*/ 504 w 718"/>
                    <a:gd name="T91" fmla="*/ 576 h 638"/>
                    <a:gd name="T92" fmla="*/ 528 w 718"/>
                    <a:gd name="T93" fmla="*/ 552 h 638"/>
                    <a:gd name="T94" fmla="*/ 536 w 718"/>
                    <a:gd name="T95" fmla="*/ 500 h 638"/>
                    <a:gd name="T96" fmla="*/ 552 w 718"/>
                    <a:gd name="T97" fmla="*/ 480 h 638"/>
                    <a:gd name="T98" fmla="*/ 568 w 718"/>
                    <a:gd name="T99" fmla="*/ 460 h 638"/>
                    <a:gd name="T100" fmla="*/ 586 w 718"/>
                    <a:gd name="T101" fmla="*/ 422 h 638"/>
                    <a:gd name="T102" fmla="*/ 604 w 718"/>
                    <a:gd name="T103" fmla="*/ 374 h 638"/>
                    <a:gd name="T104" fmla="*/ 650 w 718"/>
                    <a:gd name="T105" fmla="*/ 280 h 638"/>
                    <a:gd name="T106" fmla="*/ 688 w 718"/>
                    <a:gd name="T107" fmla="*/ 244 h 638"/>
                    <a:gd name="T108" fmla="*/ 714 w 718"/>
                    <a:gd name="T109" fmla="*/ 218 h 638"/>
                    <a:gd name="T110" fmla="*/ 716 w 718"/>
                    <a:gd name="T111" fmla="*/ 182 h 638"/>
                    <a:gd name="T112" fmla="*/ 686 w 718"/>
                    <a:gd name="T113" fmla="*/ 142 h 638"/>
                    <a:gd name="T114" fmla="*/ 648 w 718"/>
                    <a:gd name="T115" fmla="*/ 88 h 638"/>
                    <a:gd name="T116" fmla="*/ 648 w 718"/>
                    <a:gd name="T117" fmla="*/ 74 h 638"/>
                    <a:gd name="T118" fmla="*/ 550 w 718"/>
                    <a:gd name="T119" fmla="*/ 44 h 638"/>
                    <a:gd name="T120" fmla="*/ 472 w 718"/>
                    <a:gd name="T121" fmla="*/ 8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18" h="638">
                      <a:moveTo>
                        <a:pt x="438" y="0"/>
                      </a:moveTo>
                      <a:lnTo>
                        <a:pt x="438" y="0"/>
                      </a:lnTo>
                      <a:lnTo>
                        <a:pt x="430" y="2"/>
                      </a:lnTo>
                      <a:lnTo>
                        <a:pt x="422" y="6"/>
                      </a:lnTo>
                      <a:lnTo>
                        <a:pt x="422" y="6"/>
                      </a:lnTo>
                      <a:lnTo>
                        <a:pt x="416" y="10"/>
                      </a:lnTo>
                      <a:lnTo>
                        <a:pt x="414" y="12"/>
                      </a:lnTo>
                      <a:lnTo>
                        <a:pt x="414" y="12"/>
                      </a:lnTo>
                      <a:lnTo>
                        <a:pt x="434" y="90"/>
                      </a:lnTo>
                      <a:lnTo>
                        <a:pt x="434" y="92"/>
                      </a:lnTo>
                      <a:lnTo>
                        <a:pt x="434" y="92"/>
                      </a:lnTo>
                      <a:lnTo>
                        <a:pt x="448" y="158"/>
                      </a:lnTo>
                      <a:lnTo>
                        <a:pt x="452" y="180"/>
                      </a:lnTo>
                      <a:lnTo>
                        <a:pt x="452" y="194"/>
                      </a:lnTo>
                      <a:lnTo>
                        <a:pt x="452" y="194"/>
                      </a:lnTo>
                      <a:lnTo>
                        <a:pt x="452" y="206"/>
                      </a:lnTo>
                      <a:lnTo>
                        <a:pt x="448" y="218"/>
                      </a:lnTo>
                      <a:lnTo>
                        <a:pt x="440" y="228"/>
                      </a:lnTo>
                      <a:lnTo>
                        <a:pt x="430" y="236"/>
                      </a:lnTo>
                      <a:lnTo>
                        <a:pt x="430" y="236"/>
                      </a:lnTo>
                      <a:lnTo>
                        <a:pt x="424" y="244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0" y="250"/>
                      </a:lnTo>
                      <a:lnTo>
                        <a:pt x="424" y="256"/>
                      </a:lnTo>
                      <a:lnTo>
                        <a:pt x="424" y="264"/>
                      </a:lnTo>
                      <a:lnTo>
                        <a:pt x="424" y="264"/>
                      </a:lnTo>
                      <a:lnTo>
                        <a:pt x="424" y="272"/>
                      </a:lnTo>
                      <a:lnTo>
                        <a:pt x="422" y="280"/>
                      </a:lnTo>
                      <a:lnTo>
                        <a:pt x="420" y="286"/>
                      </a:lnTo>
                      <a:lnTo>
                        <a:pt x="414" y="292"/>
                      </a:lnTo>
                      <a:lnTo>
                        <a:pt x="408" y="296"/>
                      </a:lnTo>
                      <a:lnTo>
                        <a:pt x="400" y="298"/>
                      </a:lnTo>
                      <a:lnTo>
                        <a:pt x="392" y="300"/>
                      </a:lnTo>
                      <a:lnTo>
                        <a:pt x="382" y="300"/>
                      </a:lnTo>
                      <a:lnTo>
                        <a:pt x="382" y="300"/>
                      </a:lnTo>
                      <a:lnTo>
                        <a:pt x="380" y="300"/>
                      </a:lnTo>
                      <a:lnTo>
                        <a:pt x="380" y="300"/>
                      </a:lnTo>
                      <a:lnTo>
                        <a:pt x="348" y="296"/>
                      </a:lnTo>
                      <a:lnTo>
                        <a:pt x="330" y="296"/>
                      </a:lnTo>
                      <a:lnTo>
                        <a:pt x="330" y="296"/>
                      </a:lnTo>
                      <a:lnTo>
                        <a:pt x="326" y="300"/>
                      </a:lnTo>
                      <a:lnTo>
                        <a:pt x="320" y="308"/>
                      </a:lnTo>
                      <a:lnTo>
                        <a:pt x="316" y="320"/>
                      </a:lnTo>
                      <a:lnTo>
                        <a:pt x="312" y="336"/>
                      </a:lnTo>
                      <a:lnTo>
                        <a:pt x="312" y="336"/>
                      </a:lnTo>
                      <a:lnTo>
                        <a:pt x="310" y="340"/>
                      </a:lnTo>
                      <a:lnTo>
                        <a:pt x="304" y="344"/>
                      </a:lnTo>
                      <a:lnTo>
                        <a:pt x="304" y="344"/>
                      </a:lnTo>
                      <a:lnTo>
                        <a:pt x="302" y="346"/>
                      </a:lnTo>
                      <a:lnTo>
                        <a:pt x="296" y="346"/>
                      </a:lnTo>
                      <a:lnTo>
                        <a:pt x="296" y="346"/>
                      </a:lnTo>
                      <a:lnTo>
                        <a:pt x="256" y="338"/>
                      </a:lnTo>
                      <a:lnTo>
                        <a:pt x="224" y="330"/>
                      </a:lnTo>
                      <a:lnTo>
                        <a:pt x="212" y="324"/>
                      </a:lnTo>
                      <a:lnTo>
                        <a:pt x="200" y="318"/>
                      </a:lnTo>
                      <a:lnTo>
                        <a:pt x="192" y="312"/>
                      </a:lnTo>
                      <a:lnTo>
                        <a:pt x="186" y="306"/>
                      </a:lnTo>
                      <a:lnTo>
                        <a:pt x="186" y="306"/>
                      </a:lnTo>
                      <a:lnTo>
                        <a:pt x="184" y="306"/>
                      </a:lnTo>
                      <a:lnTo>
                        <a:pt x="184" y="306"/>
                      </a:lnTo>
                      <a:lnTo>
                        <a:pt x="162" y="242"/>
                      </a:lnTo>
                      <a:lnTo>
                        <a:pt x="162" y="242"/>
                      </a:lnTo>
                      <a:lnTo>
                        <a:pt x="156" y="228"/>
                      </a:lnTo>
                      <a:lnTo>
                        <a:pt x="148" y="216"/>
                      </a:lnTo>
                      <a:lnTo>
                        <a:pt x="136" y="204"/>
                      </a:lnTo>
                      <a:lnTo>
                        <a:pt x="122" y="190"/>
                      </a:lnTo>
                      <a:lnTo>
                        <a:pt x="122" y="190"/>
                      </a:lnTo>
                      <a:lnTo>
                        <a:pt x="122" y="190"/>
                      </a:lnTo>
                      <a:lnTo>
                        <a:pt x="106" y="174"/>
                      </a:lnTo>
                      <a:lnTo>
                        <a:pt x="96" y="160"/>
                      </a:lnTo>
                      <a:lnTo>
                        <a:pt x="88" y="146"/>
                      </a:lnTo>
                      <a:lnTo>
                        <a:pt x="86" y="132"/>
                      </a:lnTo>
                      <a:lnTo>
                        <a:pt x="86" y="132"/>
                      </a:lnTo>
                      <a:lnTo>
                        <a:pt x="88" y="122"/>
                      </a:lnTo>
                      <a:lnTo>
                        <a:pt x="92" y="108"/>
                      </a:lnTo>
                      <a:lnTo>
                        <a:pt x="100" y="92"/>
                      </a:lnTo>
                      <a:lnTo>
                        <a:pt x="110" y="72"/>
                      </a:lnTo>
                      <a:lnTo>
                        <a:pt x="110" y="72"/>
                      </a:lnTo>
                      <a:lnTo>
                        <a:pt x="96" y="56"/>
                      </a:lnTo>
                      <a:lnTo>
                        <a:pt x="84" y="44"/>
                      </a:lnTo>
                      <a:lnTo>
                        <a:pt x="74" y="36"/>
                      </a:lnTo>
                      <a:lnTo>
                        <a:pt x="66" y="32"/>
                      </a:lnTo>
                      <a:lnTo>
                        <a:pt x="66" y="32"/>
                      </a:lnTo>
                      <a:lnTo>
                        <a:pt x="56" y="34"/>
                      </a:lnTo>
                      <a:lnTo>
                        <a:pt x="52" y="38"/>
                      </a:lnTo>
                      <a:lnTo>
                        <a:pt x="50" y="42"/>
                      </a:lnTo>
                      <a:lnTo>
                        <a:pt x="50" y="42"/>
                      </a:lnTo>
                      <a:lnTo>
                        <a:pt x="46" y="48"/>
                      </a:lnTo>
                      <a:lnTo>
                        <a:pt x="44" y="58"/>
                      </a:lnTo>
                      <a:lnTo>
                        <a:pt x="44" y="68"/>
                      </a:lnTo>
                      <a:lnTo>
                        <a:pt x="44" y="80"/>
                      </a:lnTo>
                      <a:lnTo>
                        <a:pt x="44" y="80"/>
                      </a:lnTo>
                      <a:lnTo>
                        <a:pt x="44" y="86"/>
                      </a:lnTo>
                      <a:lnTo>
                        <a:pt x="44" y="86"/>
                      </a:lnTo>
                      <a:lnTo>
                        <a:pt x="34" y="110"/>
                      </a:lnTo>
                      <a:lnTo>
                        <a:pt x="20" y="136"/>
                      </a:lnTo>
                      <a:lnTo>
                        <a:pt x="20" y="136"/>
                      </a:lnTo>
                      <a:lnTo>
                        <a:pt x="24" y="144"/>
                      </a:lnTo>
                      <a:lnTo>
                        <a:pt x="28" y="154"/>
                      </a:lnTo>
                      <a:lnTo>
                        <a:pt x="30" y="162"/>
                      </a:lnTo>
                      <a:lnTo>
                        <a:pt x="30" y="174"/>
                      </a:lnTo>
                      <a:lnTo>
                        <a:pt x="30" y="174"/>
                      </a:lnTo>
                      <a:lnTo>
                        <a:pt x="72" y="194"/>
                      </a:lnTo>
                      <a:lnTo>
                        <a:pt x="72" y="194"/>
                      </a:lnTo>
                      <a:lnTo>
                        <a:pt x="48" y="228"/>
                      </a:lnTo>
                      <a:lnTo>
                        <a:pt x="24" y="258"/>
                      </a:lnTo>
                      <a:lnTo>
                        <a:pt x="24" y="258"/>
                      </a:lnTo>
                      <a:lnTo>
                        <a:pt x="18" y="270"/>
                      </a:lnTo>
                      <a:lnTo>
                        <a:pt x="16" y="286"/>
                      </a:lnTo>
                      <a:lnTo>
                        <a:pt x="14" y="306"/>
                      </a:lnTo>
                      <a:lnTo>
                        <a:pt x="14" y="332"/>
                      </a:lnTo>
                      <a:lnTo>
                        <a:pt x="14" y="332"/>
                      </a:lnTo>
                      <a:lnTo>
                        <a:pt x="14" y="354"/>
                      </a:lnTo>
                      <a:lnTo>
                        <a:pt x="20" y="388"/>
                      </a:lnTo>
                      <a:lnTo>
                        <a:pt x="20" y="388"/>
                      </a:lnTo>
                      <a:lnTo>
                        <a:pt x="24" y="396"/>
                      </a:lnTo>
                      <a:lnTo>
                        <a:pt x="38" y="412"/>
                      </a:lnTo>
                      <a:lnTo>
                        <a:pt x="38" y="412"/>
                      </a:lnTo>
                      <a:lnTo>
                        <a:pt x="46" y="422"/>
                      </a:lnTo>
                      <a:lnTo>
                        <a:pt x="52" y="432"/>
                      </a:lnTo>
                      <a:lnTo>
                        <a:pt x="54" y="440"/>
                      </a:lnTo>
                      <a:lnTo>
                        <a:pt x="56" y="450"/>
                      </a:lnTo>
                      <a:lnTo>
                        <a:pt x="56" y="450"/>
                      </a:lnTo>
                      <a:lnTo>
                        <a:pt x="54" y="462"/>
                      </a:lnTo>
                      <a:lnTo>
                        <a:pt x="48" y="474"/>
                      </a:lnTo>
                      <a:lnTo>
                        <a:pt x="38" y="488"/>
                      </a:lnTo>
                      <a:lnTo>
                        <a:pt x="24" y="500"/>
                      </a:lnTo>
                      <a:lnTo>
                        <a:pt x="24" y="500"/>
                      </a:lnTo>
                      <a:lnTo>
                        <a:pt x="10" y="512"/>
                      </a:lnTo>
                      <a:lnTo>
                        <a:pt x="0" y="526"/>
                      </a:lnTo>
                      <a:lnTo>
                        <a:pt x="0" y="526"/>
                      </a:lnTo>
                      <a:lnTo>
                        <a:pt x="66" y="526"/>
                      </a:lnTo>
                      <a:lnTo>
                        <a:pt x="66" y="526"/>
                      </a:lnTo>
                      <a:lnTo>
                        <a:pt x="66" y="526"/>
                      </a:lnTo>
                      <a:lnTo>
                        <a:pt x="72" y="526"/>
                      </a:lnTo>
                      <a:lnTo>
                        <a:pt x="76" y="528"/>
                      </a:lnTo>
                      <a:lnTo>
                        <a:pt x="88" y="536"/>
                      </a:lnTo>
                      <a:lnTo>
                        <a:pt x="100" y="550"/>
                      </a:lnTo>
                      <a:lnTo>
                        <a:pt x="112" y="570"/>
                      </a:lnTo>
                      <a:lnTo>
                        <a:pt x="112" y="570"/>
                      </a:lnTo>
                      <a:lnTo>
                        <a:pt x="112" y="570"/>
                      </a:lnTo>
                      <a:lnTo>
                        <a:pt x="122" y="588"/>
                      </a:lnTo>
                      <a:lnTo>
                        <a:pt x="128" y="604"/>
                      </a:lnTo>
                      <a:lnTo>
                        <a:pt x="132" y="620"/>
                      </a:lnTo>
                      <a:lnTo>
                        <a:pt x="134" y="632"/>
                      </a:lnTo>
                      <a:lnTo>
                        <a:pt x="134" y="632"/>
                      </a:lnTo>
                      <a:lnTo>
                        <a:pt x="138" y="632"/>
                      </a:lnTo>
                      <a:lnTo>
                        <a:pt x="148" y="638"/>
                      </a:lnTo>
                      <a:lnTo>
                        <a:pt x="162" y="638"/>
                      </a:lnTo>
                      <a:lnTo>
                        <a:pt x="162" y="638"/>
                      </a:lnTo>
                      <a:lnTo>
                        <a:pt x="164" y="626"/>
                      </a:lnTo>
                      <a:lnTo>
                        <a:pt x="168" y="614"/>
                      </a:lnTo>
                      <a:lnTo>
                        <a:pt x="176" y="600"/>
                      </a:lnTo>
                      <a:lnTo>
                        <a:pt x="182" y="588"/>
                      </a:lnTo>
                      <a:lnTo>
                        <a:pt x="192" y="576"/>
                      </a:lnTo>
                      <a:lnTo>
                        <a:pt x="204" y="564"/>
                      </a:lnTo>
                      <a:lnTo>
                        <a:pt x="218" y="552"/>
                      </a:lnTo>
                      <a:lnTo>
                        <a:pt x="234" y="540"/>
                      </a:lnTo>
                      <a:lnTo>
                        <a:pt x="234" y="540"/>
                      </a:lnTo>
                      <a:lnTo>
                        <a:pt x="262" y="520"/>
                      </a:lnTo>
                      <a:lnTo>
                        <a:pt x="288" y="504"/>
                      </a:lnTo>
                      <a:lnTo>
                        <a:pt x="310" y="496"/>
                      </a:lnTo>
                      <a:lnTo>
                        <a:pt x="318" y="494"/>
                      </a:lnTo>
                      <a:lnTo>
                        <a:pt x="328" y="494"/>
                      </a:lnTo>
                      <a:lnTo>
                        <a:pt x="328" y="494"/>
                      </a:lnTo>
                      <a:lnTo>
                        <a:pt x="338" y="494"/>
                      </a:lnTo>
                      <a:lnTo>
                        <a:pt x="348" y="496"/>
                      </a:lnTo>
                      <a:lnTo>
                        <a:pt x="358" y="500"/>
                      </a:lnTo>
                      <a:lnTo>
                        <a:pt x="368" y="506"/>
                      </a:lnTo>
                      <a:lnTo>
                        <a:pt x="378" y="512"/>
                      </a:lnTo>
                      <a:lnTo>
                        <a:pt x="388" y="52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lnTo>
                        <a:pt x="424" y="560"/>
                      </a:lnTo>
                      <a:lnTo>
                        <a:pt x="438" y="572"/>
                      </a:lnTo>
                      <a:lnTo>
                        <a:pt x="452" y="580"/>
                      </a:lnTo>
                      <a:lnTo>
                        <a:pt x="460" y="582"/>
                      </a:lnTo>
                      <a:lnTo>
                        <a:pt x="466" y="582"/>
                      </a:lnTo>
                      <a:lnTo>
                        <a:pt x="466" y="582"/>
                      </a:lnTo>
                      <a:lnTo>
                        <a:pt x="480" y="582"/>
                      </a:lnTo>
                      <a:lnTo>
                        <a:pt x="494" y="580"/>
                      </a:lnTo>
                      <a:lnTo>
                        <a:pt x="504" y="576"/>
                      </a:lnTo>
                      <a:lnTo>
                        <a:pt x="514" y="572"/>
                      </a:lnTo>
                      <a:lnTo>
                        <a:pt x="520" y="568"/>
                      </a:lnTo>
                      <a:lnTo>
                        <a:pt x="526" y="560"/>
                      </a:lnTo>
                      <a:lnTo>
                        <a:pt x="528" y="552"/>
                      </a:lnTo>
                      <a:lnTo>
                        <a:pt x="530" y="544"/>
                      </a:lnTo>
                      <a:lnTo>
                        <a:pt x="530" y="544"/>
                      </a:lnTo>
                      <a:lnTo>
                        <a:pt x="532" y="520"/>
                      </a:lnTo>
                      <a:lnTo>
                        <a:pt x="536" y="500"/>
                      </a:lnTo>
                      <a:lnTo>
                        <a:pt x="538" y="494"/>
                      </a:lnTo>
                      <a:lnTo>
                        <a:pt x="542" y="488"/>
                      </a:lnTo>
                      <a:lnTo>
                        <a:pt x="548" y="482"/>
                      </a:lnTo>
                      <a:lnTo>
                        <a:pt x="552" y="480"/>
                      </a:lnTo>
                      <a:lnTo>
                        <a:pt x="552" y="480"/>
                      </a:lnTo>
                      <a:lnTo>
                        <a:pt x="552" y="480"/>
                      </a:lnTo>
                      <a:lnTo>
                        <a:pt x="560" y="472"/>
                      </a:lnTo>
                      <a:lnTo>
                        <a:pt x="568" y="460"/>
                      </a:lnTo>
                      <a:lnTo>
                        <a:pt x="578" y="444"/>
                      </a:lnTo>
                      <a:lnTo>
                        <a:pt x="586" y="424"/>
                      </a:lnTo>
                      <a:lnTo>
                        <a:pt x="586" y="424"/>
                      </a:lnTo>
                      <a:lnTo>
                        <a:pt x="586" y="422"/>
                      </a:lnTo>
                      <a:lnTo>
                        <a:pt x="588" y="422"/>
                      </a:lnTo>
                      <a:lnTo>
                        <a:pt x="588" y="422"/>
                      </a:lnTo>
                      <a:lnTo>
                        <a:pt x="604" y="374"/>
                      </a:lnTo>
                      <a:lnTo>
                        <a:pt x="604" y="374"/>
                      </a:lnTo>
                      <a:lnTo>
                        <a:pt x="614" y="346"/>
                      </a:lnTo>
                      <a:lnTo>
                        <a:pt x="626" y="322"/>
                      </a:lnTo>
                      <a:lnTo>
                        <a:pt x="638" y="300"/>
                      </a:lnTo>
                      <a:lnTo>
                        <a:pt x="650" y="280"/>
                      </a:lnTo>
                      <a:lnTo>
                        <a:pt x="650" y="280"/>
                      </a:lnTo>
                      <a:lnTo>
                        <a:pt x="660" y="268"/>
                      </a:lnTo>
                      <a:lnTo>
                        <a:pt x="674" y="256"/>
                      </a:lnTo>
                      <a:lnTo>
                        <a:pt x="688" y="244"/>
                      </a:lnTo>
                      <a:lnTo>
                        <a:pt x="706" y="232"/>
                      </a:lnTo>
                      <a:lnTo>
                        <a:pt x="706" y="232"/>
                      </a:lnTo>
                      <a:lnTo>
                        <a:pt x="712" y="226"/>
                      </a:lnTo>
                      <a:lnTo>
                        <a:pt x="714" y="218"/>
                      </a:lnTo>
                      <a:lnTo>
                        <a:pt x="716" y="210"/>
                      </a:lnTo>
                      <a:lnTo>
                        <a:pt x="718" y="198"/>
                      </a:lnTo>
                      <a:lnTo>
                        <a:pt x="718" y="198"/>
                      </a:lnTo>
                      <a:lnTo>
                        <a:pt x="716" y="182"/>
                      </a:lnTo>
                      <a:lnTo>
                        <a:pt x="710" y="168"/>
                      </a:lnTo>
                      <a:lnTo>
                        <a:pt x="700" y="156"/>
                      </a:lnTo>
                      <a:lnTo>
                        <a:pt x="686" y="142"/>
                      </a:lnTo>
                      <a:lnTo>
                        <a:pt x="686" y="142"/>
                      </a:lnTo>
                      <a:lnTo>
                        <a:pt x="668" y="124"/>
                      </a:lnTo>
                      <a:lnTo>
                        <a:pt x="656" y="108"/>
                      </a:lnTo>
                      <a:lnTo>
                        <a:pt x="648" y="94"/>
                      </a:lnTo>
                      <a:lnTo>
                        <a:pt x="648" y="88"/>
                      </a:lnTo>
                      <a:lnTo>
                        <a:pt x="648" y="84"/>
                      </a:lnTo>
                      <a:lnTo>
                        <a:pt x="648" y="84"/>
                      </a:lnTo>
                      <a:lnTo>
                        <a:pt x="648" y="78"/>
                      </a:lnTo>
                      <a:lnTo>
                        <a:pt x="648" y="74"/>
                      </a:lnTo>
                      <a:lnTo>
                        <a:pt x="648" y="74"/>
                      </a:lnTo>
                      <a:lnTo>
                        <a:pt x="614" y="66"/>
                      </a:lnTo>
                      <a:lnTo>
                        <a:pt x="580" y="56"/>
                      </a:lnTo>
                      <a:lnTo>
                        <a:pt x="550" y="44"/>
                      </a:lnTo>
                      <a:lnTo>
                        <a:pt x="520" y="30"/>
                      </a:lnTo>
                      <a:lnTo>
                        <a:pt x="520" y="30"/>
                      </a:lnTo>
                      <a:lnTo>
                        <a:pt x="494" y="18"/>
                      </a:lnTo>
                      <a:lnTo>
                        <a:pt x="472" y="8"/>
                      </a:lnTo>
                      <a:lnTo>
                        <a:pt x="452" y="2"/>
                      </a:lnTo>
                      <a:lnTo>
                        <a:pt x="438" y="0"/>
                      </a:lnTo>
                      <a:lnTo>
                        <a:pt x="4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30">
                  <a:extLst>
                    <a:ext uri="{FF2B5EF4-FFF2-40B4-BE49-F238E27FC236}">
                      <a16:creationId xmlns:a16="http://schemas.microsoft.com/office/drawing/2014/main" id="{B7344501-DBC7-4DB7-86C0-300A72187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" y="2690"/>
                  <a:ext cx="924" cy="544"/>
                </a:xfrm>
                <a:custGeom>
                  <a:avLst/>
                  <a:gdLst>
                    <a:gd name="T0" fmla="*/ 166 w 924"/>
                    <a:gd name="T1" fmla="*/ 104 h 544"/>
                    <a:gd name="T2" fmla="*/ 82 w 924"/>
                    <a:gd name="T3" fmla="*/ 114 h 544"/>
                    <a:gd name="T4" fmla="*/ 52 w 924"/>
                    <a:gd name="T5" fmla="*/ 176 h 544"/>
                    <a:gd name="T6" fmla="*/ 12 w 924"/>
                    <a:gd name="T7" fmla="*/ 208 h 544"/>
                    <a:gd name="T8" fmla="*/ 4 w 924"/>
                    <a:gd name="T9" fmla="*/ 244 h 544"/>
                    <a:gd name="T10" fmla="*/ 46 w 924"/>
                    <a:gd name="T11" fmla="*/ 284 h 544"/>
                    <a:gd name="T12" fmla="*/ 88 w 924"/>
                    <a:gd name="T13" fmla="*/ 334 h 544"/>
                    <a:gd name="T14" fmla="*/ 60 w 924"/>
                    <a:gd name="T15" fmla="*/ 372 h 544"/>
                    <a:gd name="T16" fmla="*/ 32 w 924"/>
                    <a:gd name="T17" fmla="*/ 394 h 544"/>
                    <a:gd name="T18" fmla="*/ 46 w 924"/>
                    <a:gd name="T19" fmla="*/ 432 h 544"/>
                    <a:gd name="T20" fmla="*/ 114 w 924"/>
                    <a:gd name="T21" fmla="*/ 510 h 544"/>
                    <a:gd name="T22" fmla="*/ 150 w 924"/>
                    <a:gd name="T23" fmla="*/ 514 h 544"/>
                    <a:gd name="T24" fmla="*/ 184 w 924"/>
                    <a:gd name="T25" fmla="*/ 484 h 544"/>
                    <a:gd name="T26" fmla="*/ 214 w 924"/>
                    <a:gd name="T27" fmla="*/ 476 h 544"/>
                    <a:gd name="T28" fmla="*/ 266 w 924"/>
                    <a:gd name="T29" fmla="*/ 502 h 544"/>
                    <a:gd name="T30" fmla="*/ 274 w 924"/>
                    <a:gd name="T31" fmla="*/ 528 h 544"/>
                    <a:gd name="T32" fmla="*/ 294 w 924"/>
                    <a:gd name="T33" fmla="*/ 542 h 544"/>
                    <a:gd name="T34" fmla="*/ 332 w 924"/>
                    <a:gd name="T35" fmla="*/ 530 h 544"/>
                    <a:gd name="T36" fmla="*/ 356 w 924"/>
                    <a:gd name="T37" fmla="*/ 496 h 544"/>
                    <a:gd name="T38" fmla="*/ 350 w 924"/>
                    <a:gd name="T39" fmla="*/ 454 h 544"/>
                    <a:gd name="T40" fmla="*/ 398 w 924"/>
                    <a:gd name="T41" fmla="*/ 416 h 544"/>
                    <a:gd name="T42" fmla="*/ 458 w 924"/>
                    <a:gd name="T43" fmla="*/ 374 h 544"/>
                    <a:gd name="T44" fmla="*/ 492 w 924"/>
                    <a:gd name="T45" fmla="*/ 342 h 544"/>
                    <a:gd name="T46" fmla="*/ 524 w 924"/>
                    <a:gd name="T47" fmla="*/ 266 h 544"/>
                    <a:gd name="T48" fmla="*/ 546 w 924"/>
                    <a:gd name="T49" fmla="*/ 244 h 544"/>
                    <a:gd name="T50" fmla="*/ 610 w 924"/>
                    <a:gd name="T51" fmla="*/ 286 h 544"/>
                    <a:gd name="T52" fmla="*/ 658 w 924"/>
                    <a:gd name="T53" fmla="*/ 336 h 544"/>
                    <a:gd name="T54" fmla="*/ 722 w 924"/>
                    <a:gd name="T55" fmla="*/ 378 h 544"/>
                    <a:gd name="T56" fmla="*/ 734 w 924"/>
                    <a:gd name="T57" fmla="*/ 384 h 544"/>
                    <a:gd name="T58" fmla="*/ 734 w 924"/>
                    <a:gd name="T59" fmla="*/ 398 h 544"/>
                    <a:gd name="T60" fmla="*/ 752 w 924"/>
                    <a:gd name="T61" fmla="*/ 440 h 544"/>
                    <a:gd name="T62" fmla="*/ 836 w 924"/>
                    <a:gd name="T63" fmla="*/ 488 h 544"/>
                    <a:gd name="T64" fmla="*/ 924 w 924"/>
                    <a:gd name="T65" fmla="*/ 472 h 544"/>
                    <a:gd name="T66" fmla="*/ 920 w 924"/>
                    <a:gd name="T67" fmla="*/ 430 h 544"/>
                    <a:gd name="T68" fmla="*/ 882 w 924"/>
                    <a:gd name="T69" fmla="*/ 378 h 544"/>
                    <a:gd name="T70" fmla="*/ 826 w 924"/>
                    <a:gd name="T71" fmla="*/ 306 h 544"/>
                    <a:gd name="T72" fmla="*/ 792 w 924"/>
                    <a:gd name="T73" fmla="*/ 182 h 544"/>
                    <a:gd name="T74" fmla="*/ 814 w 924"/>
                    <a:gd name="T75" fmla="*/ 134 h 544"/>
                    <a:gd name="T76" fmla="*/ 830 w 924"/>
                    <a:gd name="T77" fmla="*/ 76 h 544"/>
                    <a:gd name="T78" fmla="*/ 800 w 924"/>
                    <a:gd name="T79" fmla="*/ 42 h 544"/>
                    <a:gd name="T80" fmla="*/ 706 w 924"/>
                    <a:gd name="T81" fmla="*/ 0 h 544"/>
                    <a:gd name="T82" fmla="*/ 666 w 924"/>
                    <a:gd name="T83" fmla="*/ 54 h 544"/>
                    <a:gd name="T84" fmla="*/ 660 w 924"/>
                    <a:gd name="T85" fmla="*/ 80 h 544"/>
                    <a:gd name="T86" fmla="*/ 646 w 924"/>
                    <a:gd name="T87" fmla="*/ 134 h 544"/>
                    <a:gd name="T88" fmla="*/ 566 w 924"/>
                    <a:gd name="T89" fmla="*/ 160 h 544"/>
                    <a:gd name="T90" fmla="*/ 530 w 924"/>
                    <a:gd name="T91" fmla="*/ 148 h 544"/>
                    <a:gd name="T92" fmla="*/ 456 w 924"/>
                    <a:gd name="T93" fmla="*/ 82 h 544"/>
                    <a:gd name="T94" fmla="*/ 396 w 924"/>
                    <a:gd name="T95" fmla="*/ 82 h 544"/>
                    <a:gd name="T96" fmla="*/ 314 w 924"/>
                    <a:gd name="T97" fmla="*/ 146 h 544"/>
                    <a:gd name="T98" fmla="*/ 290 w 924"/>
                    <a:gd name="T99" fmla="*/ 202 h 544"/>
                    <a:gd name="T100" fmla="*/ 280 w 924"/>
                    <a:gd name="T101" fmla="*/ 216 h 544"/>
                    <a:gd name="T102" fmla="*/ 236 w 924"/>
                    <a:gd name="T103" fmla="*/ 214 h 544"/>
                    <a:gd name="T104" fmla="*/ 204 w 924"/>
                    <a:gd name="T105" fmla="*/ 184 h 544"/>
                    <a:gd name="T106" fmla="*/ 194 w 924"/>
                    <a:gd name="T107" fmla="*/ 148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24" h="544">
                      <a:moveTo>
                        <a:pt x="186" y="134"/>
                      </a:moveTo>
                      <a:lnTo>
                        <a:pt x="186" y="134"/>
                      </a:lnTo>
                      <a:lnTo>
                        <a:pt x="174" y="112"/>
                      </a:lnTo>
                      <a:lnTo>
                        <a:pt x="170" y="106"/>
                      </a:lnTo>
                      <a:lnTo>
                        <a:pt x="166" y="104"/>
                      </a:lnTo>
                      <a:lnTo>
                        <a:pt x="166" y="104"/>
                      </a:lnTo>
                      <a:lnTo>
                        <a:pt x="122" y="104"/>
                      </a:lnTo>
                      <a:lnTo>
                        <a:pt x="86" y="102"/>
                      </a:lnTo>
                      <a:lnTo>
                        <a:pt x="86" y="102"/>
                      </a:lnTo>
                      <a:lnTo>
                        <a:pt x="82" y="114"/>
                      </a:lnTo>
                      <a:lnTo>
                        <a:pt x="82" y="114"/>
                      </a:lnTo>
                      <a:lnTo>
                        <a:pt x="76" y="134"/>
                      </a:lnTo>
                      <a:lnTo>
                        <a:pt x="70" y="150"/>
                      </a:lnTo>
                      <a:lnTo>
                        <a:pt x="62" y="166"/>
                      </a:lnTo>
                      <a:lnTo>
                        <a:pt x="52" y="176"/>
                      </a:lnTo>
                      <a:lnTo>
                        <a:pt x="52" y="176"/>
                      </a:lnTo>
                      <a:lnTo>
                        <a:pt x="42" y="188"/>
                      </a:lnTo>
                      <a:lnTo>
                        <a:pt x="20" y="202"/>
                      </a:lnTo>
                      <a:lnTo>
                        <a:pt x="20" y="202"/>
                      </a:lnTo>
                      <a:lnTo>
                        <a:pt x="12" y="208"/>
                      </a:lnTo>
                      <a:lnTo>
                        <a:pt x="6" y="216"/>
                      </a:lnTo>
                      <a:lnTo>
                        <a:pt x="2" y="224"/>
                      </a:lnTo>
                      <a:lnTo>
                        <a:pt x="0" y="234"/>
                      </a:lnTo>
                      <a:lnTo>
                        <a:pt x="4" y="244"/>
                      </a:lnTo>
                      <a:lnTo>
                        <a:pt x="4" y="244"/>
                      </a:lnTo>
                      <a:lnTo>
                        <a:pt x="6" y="252"/>
                      </a:lnTo>
                      <a:lnTo>
                        <a:pt x="14" y="262"/>
                      </a:lnTo>
                      <a:lnTo>
                        <a:pt x="28" y="272"/>
                      </a:lnTo>
                      <a:lnTo>
                        <a:pt x="46" y="284"/>
                      </a:lnTo>
                      <a:lnTo>
                        <a:pt x="46" y="284"/>
                      </a:lnTo>
                      <a:lnTo>
                        <a:pt x="64" y="296"/>
                      </a:lnTo>
                      <a:lnTo>
                        <a:pt x="78" y="308"/>
                      </a:lnTo>
                      <a:lnTo>
                        <a:pt x="86" y="320"/>
                      </a:lnTo>
                      <a:lnTo>
                        <a:pt x="88" y="326"/>
                      </a:lnTo>
                      <a:lnTo>
                        <a:pt x="88" y="334"/>
                      </a:lnTo>
                      <a:lnTo>
                        <a:pt x="88" y="334"/>
                      </a:lnTo>
                      <a:lnTo>
                        <a:pt x="86" y="346"/>
                      </a:lnTo>
                      <a:lnTo>
                        <a:pt x="82" y="356"/>
                      </a:lnTo>
                      <a:lnTo>
                        <a:pt x="72" y="364"/>
                      </a:lnTo>
                      <a:lnTo>
                        <a:pt x="60" y="372"/>
                      </a:lnTo>
                      <a:lnTo>
                        <a:pt x="60" y="372"/>
                      </a:lnTo>
                      <a:lnTo>
                        <a:pt x="38" y="384"/>
                      </a:lnTo>
                      <a:lnTo>
                        <a:pt x="34" y="390"/>
                      </a:lnTo>
                      <a:lnTo>
                        <a:pt x="32" y="394"/>
                      </a:lnTo>
                      <a:lnTo>
                        <a:pt x="32" y="394"/>
                      </a:lnTo>
                      <a:lnTo>
                        <a:pt x="32" y="404"/>
                      </a:lnTo>
                      <a:lnTo>
                        <a:pt x="36" y="412"/>
                      </a:lnTo>
                      <a:lnTo>
                        <a:pt x="40" y="422"/>
                      </a:lnTo>
                      <a:lnTo>
                        <a:pt x="46" y="432"/>
                      </a:lnTo>
                      <a:lnTo>
                        <a:pt x="46" y="432"/>
                      </a:lnTo>
                      <a:lnTo>
                        <a:pt x="58" y="446"/>
                      </a:lnTo>
                      <a:lnTo>
                        <a:pt x="78" y="466"/>
                      </a:lnTo>
                      <a:lnTo>
                        <a:pt x="78" y="466"/>
                      </a:lnTo>
                      <a:lnTo>
                        <a:pt x="114" y="510"/>
                      </a:lnTo>
                      <a:lnTo>
                        <a:pt x="114" y="510"/>
                      </a:lnTo>
                      <a:lnTo>
                        <a:pt x="116" y="512"/>
                      </a:lnTo>
                      <a:lnTo>
                        <a:pt x="122" y="514"/>
                      </a:lnTo>
                      <a:lnTo>
                        <a:pt x="138" y="516"/>
                      </a:lnTo>
                      <a:lnTo>
                        <a:pt x="138" y="516"/>
                      </a:lnTo>
                      <a:lnTo>
                        <a:pt x="150" y="514"/>
                      </a:lnTo>
                      <a:lnTo>
                        <a:pt x="160" y="510"/>
                      </a:lnTo>
                      <a:lnTo>
                        <a:pt x="170" y="504"/>
                      </a:lnTo>
                      <a:lnTo>
                        <a:pt x="176" y="494"/>
                      </a:lnTo>
                      <a:lnTo>
                        <a:pt x="176" y="494"/>
                      </a:lnTo>
                      <a:lnTo>
                        <a:pt x="184" y="484"/>
                      </a:lnTo>
                      <a:lnTo>
                        <a:pt x="190" y="478"/>
                      </a:lnTo>
                      <a:lnTo>
                        <a:pt x="196" y="474"/>
                      </a:lnTo>
                      <a:lnTo>
                        <a:pt x="202" y="472"/>
                      </a:lnTo>
                      <a:lnTo>
                        <a:pt x="202" y="472"/>
                      </a:lnTo>
                      <a:lnTo>
                        <a:pt x="214" y="476"/>
                      </a:lnTo>
                      <a:lnTo>
                        <a:pt x="236" y="484"/>
                      </a:lnTo>
                      <a:lnTo>
                        <a:pt x="236" y="484"/>
                      </a:lnTo>
                      <a:lnTo>
                        <a:pt x="250" y="490"/>
                      </a:lnTo>
                      <a:lnTo>
                        <a:pt x="260" y="496"/>
                      </a:lnTo>
                      <a:lnTo>
                        <a:pt x="266" y="502"/>
                      </a:lnTo>
                      <a:lnTo>
                        <a:pt x="268" y="508"/>
                      </a:lnTo>
                      <a:lnTo>
                        <a:pt x="268" y="508"/>
                      </a:lnTo>
                      <a:lnTo>
                        <a:pt x="268" y="516"/>
                      </a:lnTo>
                      <a:lnTo>
                        <a:pt x="270" y="522"/>
                      </a:lnTo>
                      <a:lnTo>
                        <a:pt x="274" y="528"/>
                      </a:lnTo>
                      <a:lnTo>
                        <a:pt x="278" y="534"/>
                      </a:lnTo>
                      <a:lnTo>
                        <a:pt x="278" y="534"/>
                      </a:lnTo>
                      <a:lnTo>
                        <a:pt x="284" y="538"/>
                      </a:lnTo>
                      <a:lnTo>
                        <a:pt x="288" y="540"/>
                      </a:lnTo>
                      <a:lnTo>
                        <a:pt x="294" y="542"/>
                      </a:lnTo>
                      <a:lnTo>
                        <a:pt x="300" y="544"/>
                      </a:lnTo>
                      <a:lnTo>
                        <a:pt x="300" y="544"/>
                      </a:lnTo>
                      <a:lnTo>
                        <a:pt x="306" y="542"/>
                      </a:lnTo>
                      <a:lnTo>
                        <a:pt x="312" y="540"/>
                      </a:lnTo>
                      <a:lnTo>
                        <a:pt x="332" y="530"/>
                      </a:lnTo>
                      <a:lnTo>
                        <a:pt x="332" y="530"/>
                      </a:lnTo>
                      <a:lnTo>
                        <a:pt x="342" y="520"/>
                      </a:lnTo>
                      <a:lnTo>
                        <a:pt x="350" y="512"/>
                      </a:lnTo>
                      <a:lnTo>
                        <a:pt x="354" y="504"/>
                      </a:lnTo>
                      <a:lnTo>
                        <a:pt x="356" y="496"/>
                      </a:lnTo>
                      <a:lnTo>
                        <a:pt x="356" y="496"/>
                      </a:lnTo>
                      <a:lnTo>
                        <a:pt x="350" y="474"/>
                      </a:lnTo>
                      <a:lnTo>
                        <a:pt x="348" y="460"/>
                      </a:lnTo>
                      <a:lnTo>
                        <a:pt x="348" y="460"/>
                      </a:lnTo>
                      <a:lnTo>
                        <a:pt x="350" y="454"/>
                      </a:lnTo>
                      <a:lnTo>
                        <a:pt x="352" y="448"/>
                      </a:lnTo>
                      <a:lnTo>
                        <a:pt x="356" y="442"/>
                      </a:lnTo>
                      <a:lnTo>
                        <a:pt x="362" y="436"/>
                      </a:lnTo>
                      <a:lnTo>
                        <a:pt x="376" y="426"/>
                      </a:lnTo>
                      <a:lnTo>
                        <a:pt x="398" y="416"/>
                      </a:lnTo>
                      <a:lnTo>
                        <a:pt x="398" y="416"/>
                      </a:lnTo>
                      <a:lnTo>
                        <a:pt x="422" y="404"/>
                      </a:lnTo>
                      <a:lnTo>
                        <a:pt x="440" y="394"/>
                      </a:lnTo>
                      <a:lnTo>
                        <a:pt x="452" y="384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62" y="368"/>
                      </a:lnTo>
                      <a:lnTo>
                        <a:pt x="470" y="360"/>
                      </a:lnTo>
                      <a:lnTo>
                        <a:pt x="492" y="342"/>
                      </a:lnTo>
                      <a:lnTo>
                        <a:pt x="492" y="342"/>
                      </a:lnTo>
                      <a:lnTo>
                        <a:pt x="514" y="322"/>
                      </a:lnTo>
                      <a:lnTo>
                        <a:pt x="522" y="314"/>
                      </a:lnTo>
                      <a:lnTo>
                        <a:pt x="524" y="308"/>
                      </a:lnTo>
                      <a:lnTo>
                        <a:pt x="524" y="308"/>
                      </a:lnTo>
                      <a:lnTo>
                        <a:pt x="524" y="266"/>
                      </a:lnTo>
                      <a:lnTo>
                        <a:pt x="524" y="266"/>
                      </a:lnTo>
                      <a:lnTo>
                        <a:pt x="524" y="256"/>
                      </a:lnTo>
                      <a:lnTo>
                        <a:pt x="528" y="250"/>
                      </a:lnTo>
                      <a:lnTo>
                        <a:pt x="536" y="246"/>
                      </a:lnTo>
                      <a:lnTo>
                        <a:pt x="546" y="244"/>
                      </a:lnTo>
                      <a:lnTo>
                        <a:pt x="546" y="244"/>
                      </a:lnTo>
                      <a:lnTo>
                        <a:pt x="556" y="248"/>
                      </a:lnTo>
                      <a:lnTo>
                        <a:pt x="570" y="256"/>
                      </a:lnTo>
                      <a:lnTo>
                        <a:pt x="588" y="268"/>
                      </a:lnTo>
                      <a:lnTo>
                        <a:pt x="610" y="286"/>
                      </a:lnTo>
                      <a:lnTo>
                        <a:pt x="610" y="286"/>
                      </a:lnTo>
                      <a:lnTo>
                        <a:pt x="642" y="318"/>
                      </a:lnTo>
                      <a:lnTo>
                        <a:pt x="652" y="328"/>
                      </a:lnTo>
                      <a:lnTo>
                        <a:pt x="658" y="336"/>
                      </a:lnTo>
                      <a:lnTo>
                        <a:pt x="658" y="336"/>
                      </a:lnTo>
                      <a:lnTo>
                        <a:pt x="668" y="358"/>
                      </a:lnTo>
                      <a:lnTo>
                        <a:pt x="676" y="378"/>
                      </a:lnTo>
                      <a:lnTo>
                        <a:pt x="676" y="378"/>
                      </a:lnTo>
                      <a:lnTo>
                        <a:pt x="676" y="378"/>
                      </a:lnTo>
                      <a:lnTo>
                        <a:pt x="722" y="378"/>
                      </a:lnTo>
                      <a:lnTo>
                        <a:pt x="722" y="378"/>
                      </a:lnTo>
                      <a:lnTo>
                        <a:pt x="728" y="380"/>
                      </a:lnTo>
                      <a:lnTo>
                        <a:pt x="732" y="382"/>
                      </a:lnTo>
                      <a:lnTo>
                        <a:pt x="732" y="382"/>
                      </a:lnTo>
                      <a:lnTo>
                        <a:pt x="734" y="384"/>
                      </a:lnTo>
                      <a:lnTo>
                        <a:pt x="736" y="390"/>
                      </a:lnTo>
                      <a:lnTo>
                        <a:pt x="736" y="390"/>
                      </a:lnTo>
                      <a:lnTo>
                        <a:pt x="736" y="394"/>
                      </a:lnTo>
                      <a:lnTo>
                        <a:pt x="734" y="398"/>
                      </a:lnTo>
                      <a:lnTo>
                        <a:pt x="734" y="398"/>
                      </a:lnTo>
                      <a:lnTo>
                        <a:pt x="734" y="404"/>
                      </a:lnTo>
                      <a:lnTo>
                        <a:pt x="734" y="412"/>
                      </a:lnTo>
                      <a:lnTo>
                        <a:pt x="736" y="418"/>
                      </a:lnTo>
                      <a:lnTo>
                        <a:pt x="740" y="426"/>
                      </a:lnTo>
                      <a:lnTo>
                        <a:pt x="752" y="440"/>
                      </a:lnTo>
                      <a:lnTo>
                        <a:pt x="772" y="458"/>
                      </a:lnTo>
                      <a:lnTo>
                        <a:pt x="772" y="458"/>
                      </a:lnTo>
                      <a:lnTo>
                        <a:pt x="794" y="472"/>
                      </a:lnTo>
                      <a:lnTo>
                        <a:pt x="816" y="482"/>
                      </a:lnTo>
                      <a:lnTo>
                        <a:pt x="836" y="488"/>
                      </a:lnTo>
                      <a:lnTo>
                        <a:pt x="856" y="492"/>
                      </a:lnTo>
                      <a:lnTo>
                        <a:pt x="856" y="492"/>
                      </a:lnTo>
                      <a:lnTo>
                        <a:pt x="880" y="486"/>
                      </a:lnTo>
                      <a:lnTo>
                        <a:pt x="924" y="472"/>
                      </a:lnTo>
                      <a:lnTo>
                        <a:pt x="924" y="472"/>
                      </a:lnTo>
                      <a:lnTo>
                        <a:pt x="920" y="450"/>
                      </a:lnTo>
                      <a:lnTo>
                        <a:pt x="920" y="432"/>
                      </a:lnTo>
                      <a:lnTo>
                        <a:pt x="920" y="432"/>
                      </a:lnTo>
                      <a:lnTo>
                        <a:pt x="920" y="430"/>
                      </a:lnTo>
                      <a:lnTo>
                        <a:pt x="920" y="430"/>
                      </a:lnTo>
                      <a:lnTo>
                        <a:pt x="924" y="400"/>
                      </a:lnTo>
                      <a:lnTo>
                        <a:pt x="924" y="400"/>
                      </a:lnTo>
                      <a:lnTo>
                        <a:pt x="908" y="394"/>
                      </a:lnTo>
                      <a:lnTo>
                        <a:pt x="896" y="388"/>
                      </a:lnTo>
                      <a:lnTo>
                        <a:pt x="882" y="378"/>
                      </a:lnTo>
                      <a:lnTo>
                        <a:pt x="870" y="368"/>
                      </a:lnTo>
                      <a:lnTo>
                        <a:pt x="858" y="356"/>
                      </a:lnTo>
                      <a:lnTo>
                        <a:pt x="846" y="340"/>
                      </a:lnTo>
                      <a:lnTo>
                        <a:pt x="836" y="324"/>
                      </a:lnTo>
                      <a:lnTo>
                        <a:pt x="826" y="306"/>
                      </a:lnTo>
                      <a:lnTo>
                        <a:pt x="826" y="306"/>
                      </a:lnTo>
                      <a:lnTo>
                        <a:pt x="812" y="274"/>
                      </a:lnTo>
                      <a:lnTo>
                        <a:pt x="800" y="242"/>
                      </a:lnTo>
                      <a:lnTo>
                        <a:pt x="794" y="210"/>
                      </a:lnTo>
                      <a:lnTo>
                        <a:pt x="792" y="182"/>
                      </a:lnTo>
                      <a:lnTo>
                        <a:pt x="792" y="182"/>
                      </a:lnTo>
                      <a:lnTo>
                        <a:pt x="794" y="174"/>
                      </a:lnTo>
                      <a:lnTo>
                        <a:pt x="798" y="164"/>
                      </a:lnTo>
                      <a:lnTo>
                        <a:pt x="814" y="134"/>
                      </a:lnTo>
                      <a:lnTo>
                        <a:pt x="814" y="134"/>
                      </a:lnTo>
                      <a:lnTo>
                        <a:pt x="826" y="110"/>
                      </a:lnTo>
                      <a:lnTo>
                        <a:pt x="832" y="96"/>
                      </a:lnTo>
                      <a:lnTo>
                        <a:pt x="832" y="96"/>
                      </a:lnTo>
                      <a:lnTo>
                        <a:pt x="832" y="86"/>
                      </a:lnTo>
                      <a:lnTo>
                        <a:pt x="830" y="76"/>
                      </a:lnTo>
                      <a:lnTo>
                        <a:pt x="826" y="68"/>
                      </a:lnTo>
                      <a:lnTo>
                        <a:pt x="822" y="60"/>
                      </a:lnTo>
                      <a:lnTo>
                        <a:pt x="816" y="54"/>
                      </a:lnTo>
                      <a:lnTo>
                        <a:pt x="808" y="46"/>
                      </a:lnTo>
                      <a:lnTo>
                        <a:pt x="800" y="42"/>
                      </a:lnTo>
                      <a:lnTo>
                        <a:pt x="790" y="38"/>
                      </a:lnTo>
                      <a:lnTo>
                        <a:pt x="790" y="38"/>
                      </a:lnTo>
                      <a:lnTo>
                        <a:pt x="740" y="18"/>
                      </a:lnTo>
                      <a:lnTo>
                        <a:pt x="706" y="0"/>
                      </a:lnTo>
                      <a:lnTo>
                        <a:pt x="706" y="0"/>
                      </a:lnTo>
                      <a:lnTo>
                        <a:pt x="696" y="20"/>
                      </a:lnTo>
                      <a:lnTo>
                        <a:pt x="686" y="34"/>
                      </a:lnTo>
                      <a:lnTo>
                        <a:pt x="676" y="46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6" y="54"/>
                      </a:lnTo>
                      <a:lnTo>
                        <a:pt x="664" y="60"/>
                      </a:lnTo>
                      <a:lnTo>
                        <a:pt x="660" y="68"/>
                      </a:lnTo>
                      <a:lnTo>
                        <a:pt x="660" y="80"/>
                      </a:lnTo>
                      <a:lnTo>
                        <a:pt x="658" y="94"/>
                      </a:lnTo>
                      <a:lnTo>
                        <a:pt x="658" y="94"/>
                      </a:lnTo>
                      <a:lnTo>
                        <a:pt x="658" y="110"/>
                      </a:lnTo>
                      <a:lnTo>
                        <a:pt x="654" y="124"/>
                      </a:lnTo>
                      <a:lnTo>
                        <a:pt x="646" y="134"/>
                      </a:lnTo>
                      <a:lnTo>
                        <a:pt x="636" y="144"/>
                      </a:lnTo>
                      <a:lnTo>
                        <a:pt x="624" y="152"/>
                      </a:lnTo>
                      <a:lnTo>
                        <a:pt x="608" y="156"/>
                      </a:lnTo>
                      <a:lnTo>
                        <a:pt x="588" y="160"/>
                      </a:lnTo>
                      <a:lnTo>
                        <a:pt x="566" y="160"/>
                      </a:lnTo>
                      <a:lnTo>
                        <a:pt x="566" y="160"/>
                      </a:lnTo>
                      <a:lnTo>
                        <a:pt x="556" y="160"/>
                      </a:lnTo>
                      <a:lnTo>
                        <a:pt x="548" y="158"/>
                      </a:lnTo>
                      <a:lnTo>
                        <a:pt x="538" y="154"/>
                      </a:lnTo>
                      <a:lnTo>
                        <a:pt x="530" y="148"/>
                      </a:lnTo>
                      <a:lnTo>
                        <a:pt x="510" y="132"/>
                      </a:lnTo>
                      <a:lnTo>
                        <a:pt x="488" y="110"/>
                      </a:lnTo>
                      <a:lnTo>
                        <a:pt x="488" y="110"/>
                      </a:lnTo>
                      <a:lnTo>
                        <a:pt x="472" y="94"/>
                      </a:lnTo>
                      <a:lnTo>
                        <a:pt x="456" y="82"/>
                      </a:lnTo>
                      <a:lnTo>
                        <a:pt x="442" y="74"/>
                      </a:lnTo>
                      <a:lnTo>
                        <a:pt x="428" y="72"/>
                      </a:lnTo>
                      <a:lnTo>
                        <a:pt x="428" y="72"/>
                      </a:lnTo>
                      <a:lnTo>
                        <a:pt x="414" y="74"/>
                      </a:lnTo>
                      <a:lnTo>
                        <a:pt x="396" y="82"/>
                      </a:lnTo>
                      <a:lnTo>
                        <a:pt x="374" y="96"/>
                      </a:lnTo>
                      <a:lnTo>
                        <a:pt x="350" y="112"/>
                      </a:lnTo>
                      <a:lnTo>
                        <a:pt x="350" y="112"/>
                      </a:lnTo>
                      <a:lnTo>
                        <a:pt x="324" y="136"/>
                      </a:lnTo>
                      <a:lnTo>
                        <a:pt x="314" y="146"/>
                      </a:lnTo>
                      <a:lnTo>
                        <a:pt x="304" y="158"/>
                      </a:lnTo>
                      <a:lnTo>
                        <a:pt x="298" y="170"/>
                      </a:lnTo>
                      <a:lnTo>
                        <a:pt x="294" y="180"/>
                      </a:lnTo>
                      <a:lnTo>
                        <a:pt x="290" y="192"/>
                      </a:lnTo>
                      <a:lnTo>
                        <a:pt x="290" y="202"/>
                      </a:lnTo>
                      <a:lnTo>
                        <a:pt x="290" y="202"/>
                      </a:lnTo>
                      <a:lnTo>
                        <a:pt x="288" y="208"/>
                      </a:lnTo>
                      <a:lnTo>
                        <a:pt x="286" y="212"/>
                      </a:lnTo>
                      <a:lnTo>
                        <a:pt x="286" y="212"/>
                      </a:lnTo>
                      <a:lnTo>
                        <a:pt x="280" y="216"/>
                      </a:lnTo>
                      <a:lnTo>
                        <a:pt x="276" y="216"/>
                      </a:lnTo>
                      <a:lnTo>
                        <a:pt x="244" y="216"/>
                      </a:lnTo>
                      <a:lnTo>
                        <a:pt x="244" y="216"/>
                      </a:lnTo>
                      <a:lnTo>
                        <a:pt x="240" y="216"/>
                      </a:lnTo>
                      <a:lnTo>
                        <a:pt x="236" y="214"/>
                      </a:lnTo>
                      <a:lnTo>
                        <a:pt x="236" y="214"/>
                      </a:lnTo>
                      <a:lnTo>
                        <a:pt x="222" y="206"/>
                      </a:lnTo>
                      <a:lnTo>
                        <a:pt x="210" y="196"/>
                      </a:lnTo>
                      <a:lnTo>
                        <a:pt x="206" y="188"/>
                      </a:lnTo>
                      <a:lnTo>
                        <a:pt x="204" y="184"/>
                      </a:lnTo>
                      <a:lnTo>
                        <a:pt x="204" y="182"/>
                      </a:lnTo>
                      <a:lnTo>
                        <a:pt x="204" y="182"/>
                      </a:lnTo>
                      <a:lnTo>
                        <a:pt x="204" y="172"/>
                      </a:lnTo>
                      <a:lnTo>
                        <a:pt x="200" y="160"/>
                      </a:lnTo>
                      <a:lnTo>
                        <a:pt x="194" y="148"/>
                      </a:lnTo>
                      <a:lnTo>
                        <a:pt x="186" y="134"/>
                      </a:lnTo>
                      <a:lnTo>
                        <a:pt x="186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E8A05EE5-25F7-409C-856E-3D35AA2B2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225" y="2682388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rgbClr val="FEB72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6666F6CE-D287-49FC-B5E8-E58392AB9D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9689" y="1958651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rgbClr val="FEB72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4AD10305-A5F2-468E-B564-5E4EA899EA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7498" y="2615279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rgbClr val="FEB72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23C6024D-5C3B-4CAA-B39A-8501D80C4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4141" y="3032230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rgbClr val="FEB72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C3C4A220-8B2E-4697-BA6A-A5BB4D968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5991" y="3202515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rgbClr val="FEB72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90C4F292-8654-40D3-BD46-06DAABFD2714}"/>
                  </a:ext>
                </a:extLst>
              </p:cNvPr>
              <p:cNvSpPr/>
              <p:nvPr/>
            </p:nvSpPr>
            <p:spPr>
              <a:xfrm>
                <a:off x="3594834" y="3379005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8EE54BA-23CC-4C38-8939-97064A1C81E5}"/>
                  </a:ext>
                </a:extLst>
              </p:cNvPr>
              <p:cNvSpPr/>
              <p:nvPr/>
            </p:nvSpPr>
            <p:spPr>
              <a:xfrm>
                <a:off x="1822367" y="2979597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677FFB2-509B-414C-82A8-B743024A7F9F}"/>
                  </a:ext>
                </a:extLst>
              </p:cNvPr>
              <p:cNvSpPr/>
              <p:nvPr/>
            </p:nvSpPr>
            <p:spPr>
              <a:xfrm>
                <a:off x="2612679" y="3626917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F70D5521-3BB2-4763-86E1-78A4397B5CFF}"/>
                  </a:ext>
                </a:extLst>
              </p:cNvPr>
              <p:cNvSpPr/>
              <p:nvPr/>
            </p:nvSpPr>
            <p:spPr>
              <a:xfrm>
                <a:off x="2851315" y="2286476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FB5CEDD-4839-4B4A-BDAE-09936EEC1EDF}"/>
                  </a:ext>
                </a:extLst>
              </p:cNvPr>
              <p:cNvSpPr/>
              <p:nvPr/>
            </p:nvSpPr>
            <p:spPr>
              <a:xfrm>
                <a:off x="3936638" y="2223154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C8D2CB7-5B18-4945-8269-8AD796406829}"/>
                  </a:ext>
                </a:extLst>
              </p:cNvPr>
              <p:cNvSpPr/>
              <p:nvPr/>
            </p:nvSpPr>
            <p:spPr>
              <a:xfrm>
                <a:off x="3352699" y="1761199"/>
                <a:ext cx="177553" cy="170885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27244225-362A-47D4-B9FD-EF7A7C61E7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1983" y="2583652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6C6E9E35-1550-4EF5-A577-1F7946DA9E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1374" y="3077031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75F9279C-E73C-46E0-93BF-6A10B87BE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8398" y="1934468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1856C651-23F4-4658-AB8A-8B40EA00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3982" y="2921176"/>
                <a:ext cx="209106" cy="308337"/>
              </a:xfrm>
              <a:custGeom>
                <a:avLst/>
                <a:gdLst>
                  <a:gd name="T0" fmla="*/ 807 w 1614"/>
                  <a:gd name="T1" fmla="*/ 0 h 2382"/>
                  <a:gd name="T2" fmla="*/ 0 w 1614"/>
                  <a:gd name="T3" fmla="*/ 807 h 2382"/>
                  <a:gd name="T4" fmla="*/ 1 w 1614"/>
                  <a:gd name="T5" fmla="*/ 836 h 2382"/>
                  <a:gd name="T6" fmla="*/ 47 w 1614"/>
                  <a:gd name="T7" fmla="*/ 1078 h 2382"/>
                  <a:gd name="T8" fmla="*/ 807 w 1614"/>
                  <a:gd name="T9" fmla="*/ 2382 h 2382"/>
                  <a:gd name="T10" fmla="*/ 1567 w 1614"/>
                  <a:gd name="T11" fmla="*/ 1078 h 2382"/>
                  <a:gd name="T12" fmla="*/ 1613 w 1614"/>
                  <a:gd name="T13" fmla="*/ 836 h 2382"/>
                  <a:gd name="T14" fmla="*/ 1613 w 1614"/>
                  <a:gd name="T15" fmla="*/ 807 h 2382"/>
                  <a:gd name="T16" fmla="*/ 807 w 1614"/>
                  <a:gd name="T17" fmla="*/ 0 h 2382"/>
                  <a:gd name="T18" fmla="*/ 807 w 1614"/>
                  <a:gd name="T19" fmla="*/ 1202 h 2382"/>
                  <a:gd name="T20" fmla="*/ 412 w 1614"/>
                  <a:gd name="T21" fmla="*/ 807 h 2382"/>
                  <a:gd name="T22" fmla="*/ 807 w 1614"/>
                  <a:gd name="T23" fmla="*/ 412 h 2382"/>
                  <a:gd name="T24" fmla="*/ 1202 w 1614"/>
                  <a:gd name="T25" fmla="*/ 807 h 2382"/>
                  <a:gd name="T26" fmla="*/ 807 w 1614"/>
                  <a:gd name="T27" fmla="*/ 1202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4" h="2382">
                    <a:moveTo>
                      <a:pt x="807" y="0"/>
                    </a:moveTo>
                    <a:cubicBezTo>
                      <a:pt x="362" y="0"/>
                      <a:pt x="0" y="362"/>
                      <a:pt x="0" y="807"/>
                    </a:cubicBezTo>
                    <a:cubicBezTo>
                      <a:pt x="0" y="816"/>
                      <a:pt x="1" y="826"/>
                      <a:pt x="1" y="836"/>
                    </a:cubicBezTo>
                    <a:cubicBezTo>
                      <a:pt x="4" y="921"/>
                      <a:pt x="20" y="1002"/>
                      <a:pt x="47" y="1078"/>
                    </a:cubicBezTo>
                    <a:cubicBezTo>
                      <a:pt x="219" y="1644"/>
                      <a:pt x="807" y="2382"/>
                      <a:pt x="807" y="2382"/>
                    </a:cubicBezTo>
                    <a:cubicBezTo>
                      <a:pt x="807" y="2382"/>
                      <a:pt x="1394" y="1644"/>
                      <a:pt x="1567" y="1078"/>
                    </a:cubicBezTo>
                    <a:cubicBezTo>
                      <a:pt x="1594" y="1002"/>
                      <a:pt x="1610" y="921"/>
                      <a:pt x="1613" y="836"/>
                    </a:cubicBezTo>
                    <a:cubicBezTo>
                      <a:pt x="1613" y="826"/>
                      <a:pt x="1613" y="816"/>
                      <a:pt x="1613" y="807"/>
                    </a:cubicBezTo>
                    <a:cubicBezTo>
                      <a:pt x="1614" y="362"/>
                      <a:pt x="1252" y="0"/>
                      <a:pt x="807" y="0"/>
                    </a:cubicBezTo>
                    <a:close/>
                    <a:moveTo>
                      <a:pt x="807" y="1202"/>
                    </a:moveTo>
                    <a:cubicBezTo>
                      <a:pt x="589" y="1202"/>
                      <a:pt x="412" y="1025"/>
                      <a:pt x="412" y="807"/>
                    </a:cubicBezTo>
                    <a:cubicBezTo>
                      <a:pt x="412" y="589"/>
                      <a:pt x="589" y="412"/>
                      <a:pt x="807" y="412"/>
                    </a:cubicBezTo>
                    <a:cubicBezTo>
                      <a:pt x="1025" y="412"/>
                      <a:pt x="1202" y="589"/>
                      <a:pt x="1202" y="807"/>
                    </a:cubicBezTo>
                    <a:cubicBezTo>
                      <a:pt x="1202" y="1025"/>
                      <a:pt x="1025" y="1202"/>
                      <a:pt x="807" y="120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12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84F883-4A19-4015-B34E-9CCF7BAD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6" y="1864313"/>
            <a:ext cx="5373734" cy="3445490"/>
          </a:xfrm>
          <a:prstGeom prst="rect">
            <a:avLst/>
          </a:prstGeom>
        </p:spPr>
      </p:pic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범위 이상치 제거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BD1BEB-0241-489C-ACA2-277C00178290}"/>
              </a:ext>
            </a:extLst>
          </p:cNvPr>
          <p:cNvSpPr/>
          <p:nvPr/>
        </p:nvSpPr>
        <p:spPr>
          <a:xfrm>
            <a:off x="4767306" y="4705167"/>
            <a:ext cx="1544715" cy="4527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B0209-95A5-4980-A4E7-DD0FC8DBDB19}"/>
              </a:ext>
            </a:extLst>
          </p:cNvPr>
          <p:cNvSpPr/>
          <p:nvPr/>
        </p:nvSpPr>
        <p:spPr>
          <a:xfrm>
            <a:off x="1366911" y="1864313"/>
            <a:ext cx="2521508" cy="32936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D0376C-0AE1-4FC7-9A51-2C7FC9AD3B7D}"/>
              </a:ext>
            </a:extLst>
          </p:cNvPr>
          <p:cNvCxnSpPr>
            <a:cxnSpLocks/>
          </p:cNvCxnSpPr>
          <p:nvPr/>
        </p:nvCxnSpPr>
        <p:spPr>
          <a:xfrm>
            <a:off x="3888419" y="2317073"/>
            <a:ext cx="32758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F94A30EA-0D60-41F7-96C5-4C15C97F9235}"/>
              </a:ext>
            </a:extLst>
          </p:cNvPr>
          <p:cNvCxnSpPr>
            <a:cxnSpLocks/>
          </p:cNvCxnSpPr>
          <p:nvPr/>
        </p:nvCxnSpPr>
        <p:spPr>
          <a:xfrm>
            <a:off x="6312021" y="5026242"/>
            <a:ext cx="852257" cy="0"/>
          </a:xfrm>
          <a:prstGeom prst="straightConnector1">
            <a:avLst/>
          </a:prstGeom>
          <a:ln w="28575">
            <a:solidFill>
              <a:srgbClr val="FEB7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BE623B2-AD22-4D95-8939-82A1C472DEFF}"/>
              </a:ext>
            </a:extLst>
          </p:cNvPr>
          <p:cNvSpPr txBox="1"/>
          <p:nvPr/>
        </p:nvSpPr>
        <p:spPr>
          <a:xfrm>
            <a:off x="6960093" y="2004568"/>
            <a:ext cx="4210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 해양사고 데이터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 중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10km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미만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97%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40km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미만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99%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50km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미만에서 발생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E22BA65-DD93-49CC-B385-7CC0ECBAEAAB}"/>
              </a:ext>
            </a:extLst>
          </p:cNvPr>
          <p:cNvSpPr txBox="1"/>
          <p:nvPr/>
        </p:nvSpPr>
        <p:spPr>
          <a:xfrm>
            <a:off x="7247733" y="4472244"/>
            <a:ext cx="4210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1%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건의 사고는 해안선과의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80Km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이상에서 발생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관측지점과의 거리도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100km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이상으로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이상치로 간주하여 본 연구에서 분석 대상 제외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F208A3F-99C8-45B6-ADF9-CA4C95B317AE}"/>
              </a:ext>
            </a:extLst>
          </p:cNvPr>
          <p:cNvSpPr txBox="1"/>
          <p:nvPr/>
        </p:nvSpPr>
        <p:spPr>
          <a:xfrm>
            <a:off x="1695385" y="1395562"/>
            <a:ext cx="370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지점과 해안선과의 거리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8B7B4E-720D-49E9-8B92-744F45FFAB1A}"/>
              </a:ext>
            </a:extLst>
          </p:cNvPr>
          <p:cNvSpPr/>
          <p:nvPr/>
        </p:nvSpPr>
        <p:spPr>
          <a:xfrm>
            <a:off x="727968" y="1864313"/>
            <a:ext cx="493338" cy="3161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3096C-A454-4F08-862B-0C479396EE17}"/>
              </a:ext>
            </a:extLst>
          </p:cNvPr>
          <p:cNvSpPr/>
          <p:nvPr/>
        </p:nvSpPr>
        <p:spPr>
          <a:xfrm>
            <a:off x="1695385" y="5201582"/>
            <a:ext cx="4492099" cy="36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해안선과의 거리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EB5A080-0903-4193-A359-02C5BB693E58}"/>
              </a:ext>
            </a:extLst>
          </p:cNvPr>
          <p:cNvCxnSpPr>
            <a:cxnSpLocks/>
          </p:cNvCxnSpPr>
          <p:nvPr/>
        </p:nvCxnSpPr>
        <p:spPr>
          <a:xfrm>
            <a:off x="1947527" y="2530135"/>
            <a:ext cx="0" cy="247376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494D8C93-E787-49F1-B220-E8B003B22040}"/>
              </a:ext>
            </a:extLst>
          </p:cNvPr>
          <p:cNvCxnSpPr>
            <a:cxnSpLocks/>
          </p:cNvCxnSpPr>
          <p:nvPr/>
        </p:nvCxnSpPr>
        <p:spPr>
          <a:xfrm>
            <a:off x="3040959" y="3067488"/>
            <a:ext cx="0" cy="19364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75FE40C-3FD0-4476-9AE5-21935052AAEC}"/>
              </a:ext>
            </a:extLst>
          </p:cNvPr>
          <p:cNvCxnSpPr>
            <a:cxnSpLocks/>
          </p:cNvCxnSpPr>
          <p:nvPr/>
        </p:nvCxnSpPr>
        <p:spPr>
          <a:xfrm>
            <a:off x="3717142" y="4048217"/>
            <a:ext cx="0" cy="94680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F996F001-FF37-4608-8588-5823FD7C1688}"/>
              </a:ext>
            </a:extLst>
          </p:cNvPr>
          <p:cNvCxnSpPr>
            <a:cxnSpLocks/>
          </p:cNvCxnSpPr>
          <p:nvPr/>
        </p:nvCxnSpPr>
        <p:spPr>
          <a:xfrm flipH="1">
            <a:off x="1932626" y="2534128"/>
            <a:ext cx="40220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1DA2377-B9D4-4458-8634-0A82F6A02692}"/>
              </a:ext>
            </a:extLst>
          </p:cNvPr>
          <p:cNvCxnSpPr>
            <a:cxnSpLocks/>
          </p:cNvCxnSpPr>
          <p:nvPr/>
        </p:nvCxnSpPr>
        <p:spPr>
          <a:xfrm flipH="1">
            <a:off x="3040959" y="3067488"/>
            <a:ext cx="40220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5052277-701E-4901-ACF4-FBD4716AF336}"/>
              </a:ext>
            </a:extLst>
          </p:cNvPr>
          <p:cNvCxnSpPr>
            <a:cxnSpLocks/>
          </p:cNvCxnSpPr>
          <p:nvPr/>
        </p:nvCxnSpPr>
        <p:spPr>
          <a:xfrm flipH="1">
            <a:off x="3740333" y="4048217"/>
            <a:ext cx="40220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D01FD24-CBF1-483C-9F14-C7663EFDFAAF}"/>
              </a:ext>
            </a:extLst>
          </p:cNvPr>
          <p:cNvSpPr txBox="1"/>
          <p:nvPr/>
        </p:nvSpPr>
        <p:spPr>
          <a:xfrm>
            <a:off x="2192037" y="2391635"/>
            <a:ext cx="74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10km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386D2B5-B82E-4D39-994E-BFC74FBD9B3E}"/>
              </a:ext>
            </a:extLst>
          </p:cNvPr>
          <p:cNvSpPr txBox="1"/>
          <p:nvPr/>
        </p:nvSpPr>
        <p:spPr>
          <a:xfrm>
            <a:off x="3040959" y="3107692"/>
            <a:ext cx="74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40km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082089-8356-47C2-A5DB-C8EECDEDA45C}"/>
              </a:ext>
            </a:extLst>
          </p:cNvPr>
          <p:cNvSpPr txBox="1"/>
          <p:nvPr/>
        </p:nvSpPr>
        <p:spPr>
          <a:xfrm>
            <a:off x="4030638" y="3890291"/>
            <a:ext cx="74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50km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403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서해의 사고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특성 비교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4B72097-F8B9-454C-A51C-E4311862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7" y="1154097"/>
            <a:ext cx="5359153" cy="39911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8D8202-73F8-460C-BBE8-B50D5A8E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4097"/>
            <a:ext cx="5359153" cy="39911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BA4B44-6F1A-4CB0-B85F-507042C6A207}"/>
              </a:ext>
            </a:extLst>
          </p:cNvPr>
          <p:cNvSpPr txBox="1"/>
          <p:nvPr/>
        </p:nvSpPr>
        <p:spPr>
          <a:xfrm>
            <a:off x="736847" y="1080683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 사고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미사고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풍속 비교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66F65C-B5F9-45AA-A1EA-780549C49A7C}"/>
              </a:ext>
            </a:extLst>
          </p:cNvPr>
          <p:cNvSpPr txBox="1"/>
          <p:nvPr/>
        </p:nvSpPr>
        <p:spPr>
          <a:xfrm>
            <a:off x="6096000" y="1110179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 사고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미사고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풍향 비교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772F250-05CD-466D-8DED-6FF06B53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984818" y="5949674"/>
            <a:ext cx="2500419" cy="1167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D4357C7-21E8-4A5E-9D2B-ABE19101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773" y="5985044"/>
            <a:ext cx="1412619" cy="116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BEEC52-40F4-4C0B-8A4E-463336A26040}"/>
              </a:ext>
            </a:extLst>
          </p:cNvPr>
          <p:cNvSpPr txBox="1"/>
          <p:nvPr/>
        </p:nvSpPr>
        <p:spPr>
          <a:xfrm>
            <a:off x="2403199" y="5315848"/>
            <a:ext cx="711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93D3AB-4254-4CA7-8169-C601A1A0DD32}"/>
              </a:ext>
            </a:extLst>
          </p:cNvPr>
          <p:cNvSpPr txBox="1"/>
          <p:nvPr/>
        </p:nvSpPr>
        <p:spPr>
          <a:xfrm>
            <a:off x="1378998" y="5412323"/>
            <a:ext cx="929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사고 발생 당시는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사고가 발생하지 않았을 때에 비해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대체로 높은 풍속을 보였고</a:t>
            </a:r>
            <a:r>
              <a:rPr lang="en-US" altLang="ko-KR" sz="2000" b="1" dirty="0"/>
              <a:t>, 200-300 </a:t>
            </a:r>
            <a:r>
              <a:rPr lang="ko-KR" altLang="en-US" sz="2000" b="1" dirty="0"/>
              <a:t>사이의 풍향이었다</a:t>
            </a:r>
          </a:p>
        </p:txBody>
      </p:sp>
    </p:spTree>
    <p:extLst>
      <p:ext uri="{BB962C8B-B14F-4D97-AF65-F5344CB8AC3E}">
        <p14:creationId xmlns:p14="http://schemas.microsoft.com/office/powerpoint/2010/main" val="344700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서해의 사고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특성 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F17AE4-64C2-488A-B542-139D99D4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9" y="1150373"/>
            <a:ext cx="5397911" cy="4011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4CF97-8941-441B-A910-D58878CB63AB}"/>
              </a:ext>
            </a:extLst>
          </p:cNvPr>
          <p:cNvSpPr txBox="1"/>
          <p:nvPr/>
        </p:nvSpPr>
        <p:spPr>
          <a:xfrm>
            <a:off x="698089" y="103912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 사고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미사고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기압 비교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F0DFF4-06F4-45D5-AECB-D653931D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3787"/>
            <a:ext cx="5397911" cy="393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4FFA8-86B4-4CC3-993C-16DF41781AD4}"/>
              </a:ext>
            </a:extLst>
          </p:cNvPr>
          <p:cNvSpPr txBox="1"/>
          <p:nvPr/>
        </p:nvSpPr>
        <p:spPr>
          <a:xfrm>
            <a:off x="5821984" y="1039121"/>
            <a:ext cx="370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 사고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미사고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파고 비교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FFF51-694D-420F-8279-BD610F41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984818" y="5949674"/>
            <a:ext cx="2500419" cy="116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4669F2-063F-41A9-B03F-0B38B856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773" y="5985044"/>
            <a:ext cx="1412619" cy="1167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DD6DD9-900B-4C30-A579-9CE7C9BFC5CB}"/>
              </a:ext>
            </a:extLst>
          </p:cNvPr>
          <p:cNvSpPr txBox="1"/>
          <p:nvPr/>
        </p:nvSpPr>
        <p:spPr>
          <a:xfrm>
            <a:off x="2403199" y="5315848"/>
            <a:ext cx="711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4B687-2EC3-498F-8BDF-5DA716E82033}"/>
              </a:ext>
            </a:extLst>
          </p:cNvPr>
          <p:cNvSpPr txBox="1"/>
          <p:nvPr/>
        </p:nvSpPr>
        <p:spPr>
          <a:xfrm>
            <a:off x="1378998" y="5412323"/>
            <a:ext cx="929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사고 발생 당시는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사고가 발생하지 않았을 때에 비해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대체로 낮은 기압을 보였고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파고는 높은 편이었다</a:t>
            </a:r>
          </a:p>
        </p:txBody>
      </p:sp>
    </p:spTree>
    <p:extLst>
      <p:ext uri="{BB962C8B-B14F-4D97-AF65-F5344CB8AC3E}">
        <p14:creationId xmlns:p14="http://schemas.microsoft.com/office/powerpoint/2010/main" val="385405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4D56514E-1F3A-45A4-BCBB-6F068CB12566}"/>
              </a:ext>
            </a:extLst>
          </p:cNvPr>
          <p:cNvSpPr/>
          <p:nvPr/>
        </p:nvSpPr>
        <p:spPr>
          <a:xfrm>
            <a:off x="577048" y="0"/>
            <a:ext cx="1330129" cy="834501"/>
          </a:xfrm>
          <a:prstGeom prst="foldedCorner">
            <a:avLst>
              <a:gd name="adj" fmla="val 39309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70FC5B-ECC7-4D31-BBA1-2CCB12B8E00F}"/>
              </a:ext>
            </a:extLst>
          </p:cNvPr>
          <p:cNvSpPr/>
          <p:nvPr/>
        </p:nvSpPr>
        <p:spPr>
          <a:xfrm>
            <a:off x="577048" y="461"/>
            <a:ext cx="1330129" cy="143230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D834A-912D-4902-B86F-0E1CF0E5EF65}"/>
              </a:ext>
            </a:extLst>
          </p:cNvPr>
          <p:cNvSpPr/>
          <p:nvPr/>
        </p:nvSpPr>
        <p:spPr>
          <a:xfrm>
            <a:off x="3316195" y="1280108"/>
            <a:ext cx="4671845" cy="623171"/>
          </a:xfrm>
          <a:prstGeom prst="rect">
            <a:avLst/>
          </a:prstGeom>
          <a:solidFill>
            <a:srgbClr val="D3E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7FDDF-2F04-44CD-8800-5C9711CDF067}"/>
              </a:ext>
            </a:extLst>
          </p:cNvPr>
          <p:cNvSpPr txBox="1"/>
          <p:nvPr/>
        </p:nvSpPr>
        <p:spPr>
          <a:xfrm>
            <a:off x="4368559" y="1357919"/>
            <a:ext cx="3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배경과 문제점</a:t>
            </a:r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5C33AB10-3A9E-4F77-AE80-002D98D4117D}"/>
              </a:ext>
            </a:extLst>
          </p:cNvPr>
          <p:cNvSpPr/>
          <p:nvPr/>
        </p:nvSpPr>
        <p:spPr>
          <a:xfrm>
            <a:off x="3316195" y="1118604"/>
            <a:ext cx="716034" cy="78467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6B7159-E843-4802-A2C6-9EC101D26460}"/>
              </a:ext>
            </a:extLst>
          </p:cNvPr>
          <p:cNvSpPr/>
          <p:nvPr/>
        </p:nvSpPr>
        <p:spPr>
          <a:xfrm>
            <a:off x="3316195" y="2229901"/>
            <a:ext cx="4671845" cy="623171"/>
          </a:xfrm>
          <a:prstGeom prst="rect">
            <a:avLst/>
          </a:prstGeom>
          <a:solidFill>
            <a:srgbClr val="D3E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93D58-5B51-48EB-BC04-93C8BDB2E7A2}"/>
              </a:ext>
            </a:extLst>
          </p:cNvPr>
          <p:cNvSpPr txBox="1"/>
          <p:nvPr/>
        </p:nvSpPr>
        <p:spPr>
          <a:xfrm>
            <a:off x="4368559" y="2307712"/>
            <a:ext cx="3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처리와 기초 분석</a:t>
            </a:r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718C5CCD-9CEF-4770-87AC-8B2BEF9B89D6}"/>
              </a:ext>
            </a:extLst>
          </p:cNvPr>
          <p:cNvSpPr/>
          <p:nvPr/>
        </p:nvSpPr>
        <p:spPr>
          <a:xfrm>
            <a:off x="3316195" y="2068397"/>
            <a:ext cx="716034" cy="78467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B49E8B-3025-45D2-8020-6AEE81BAEA61}"/>
              </a:ext>
            </a:extLst>
          </p:cNvPr>
          <p:cNvSpPr/>
          <p:nvPr/>
        </p:nvSpPr>
        <p:spPr>
          <a:xfrm>
            <a:off x="3316195" y="3177634"/>
            <a:ext cx="4671845" cy="623171"/>
          </a:xfrm>
          <a:prstGeom prst="rect">
            <a:avLst/>
          </a:prstGeom>
          <a:solidFill>
            <a:srgbClr val="D3E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E8A96-5E27-409C-B06D-A4467609A326}"/>
              </a:ext>
            </a:extLst>
          </p:cNvPr>
          <p:cNvSpPr txBox="1"/>
          <p:nvPr/>
        </p:nvSpPr>
        <p:spPr>
          <a:xfrm>
            <a:off x="4368559" y="3255445"/>
            <a:ext cx="3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분석 과정</a:t>
            </a:r>
          </a:p>
        </p:txBody>
      </p:sp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A516C9AA-F335-41C7-8187-181167F4BC87}"/>
              </a:ext>
            </a:extLst>
          </p:cNvPr>
          <p:cNvSpPr/>
          <p:nvPr/>
        </p:nvSpPr>
        <p:spPr>
          <a:xfrm>
            <a:off x="3316195" y="3016130"/>
            <a:ext cx="716034" cy="78467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7C672C-5B6A-44CC-BE45-0F8684E50E10}"/>
              </a:ext>
            </a:extLst>
          </p:cNvPr>
          <p:cNvSpPr/>
          <p:nvPr/>
        </p:nvSpPr>
        <p:spPr>
          <a:xfrm>
            <a:off x="3316195" y="4126308"/>
            <a:ext cx="4671845" cy="623171"/>
          </a:xfrm>
          <a:prstGeom prst="rect">
            <a:avLst/>
          </a:prstGeom>
          <a:solidFill>
            <a:srgbClr val="D3E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26782-101C-4356-AC98-D83FA86E63B4}"/>
              </a:ext>
            </a:extLst>
          </p:cNvPr>
          <p:cNvSpPr txBox="1"/>
          <p:nvPr/>
        </p:nvSpPr>
        <p:spPr>
          <a:xfrm>
            <a:off x="4368559" y="4204119"/>
            <a:ext cx="3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 제안</a:t>
            </a:r>
          </a:p>
        </p:txBody>
      </p:sp>
      <p:sp>
        <p:nvSpPr>
          <p:cNvPr id="18" name="사각형: 모서리가 접힌 도형 17">
            <a:extLst>
              <a:ext uri="{FF2B5EF4-FFF2-40B4-BE49-F238E27FC236}">
                <a16:creationId xmlns:a16="http://schemas.microsoft.com/office/drawing/2014/main" id="{F2A7572A-48F9-4CE1-BC8B-CD485A678E9D}"/>
              </a:ext>
            </a:extLst>
          </p:cNvPr>
          <p:cNvSpPr/>
          <p:nvPr/>
        </p:nvSpPr>
        <p:spPr>
          <a:xfrm>
            <a:off x="3316195" y="3964804"/>
            <a:ext cx="716034" cy="78467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6C310B-1F6C-45A7-BE96-5A234AF459CC}"/>
              </a:ext>
            </a:extLst>
          </p:cNvPr>
          <p:cNvSpPr/>
          <p:nvPr/>
        </p:nvSpPr>
        <p:spPr>
          <a:xfrm>
            <a:off x="3316196" y="1114990"/>
            <a:ext cx="716034" cy="8070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A8BB11-7597-4C8D-9152-0DFDF206B5B3}"/>
              </a:ext>
            </a:extLst>
          </p:cNvPr>
          <p:cNvSpPr/>
          <p:nvPr/>
        </p:nvSpPr>
        <p:spPr>
          <a:xfrm>
            <a:off x="3316195" y="2066638"/>
            <a:ext cx="716034" cy="8070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0EBEC-9151-43E7-A25A-FAAAD5619D5F}"/>
              </a:ext>
            </a:extLst>
          </p:cNvPr>
          <p:cNvSpPr/>
          <p:nvPr/>
        </p:nvSpPr>
        <p:spPr>
          <a:xfrm>
            <a:off x="3316195" y="3014672"/>
            <a:ext cx="716034" cy="8070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9EA853-1B16-48A4-A0FA-264C9D9665B1}"/>
              </a:ext>
            </a:extLst>
          </p:cNvPr>
          <p:cNvSpPr/>
          <p:nvPr/>
        </p:nvSpPr>
        <p:spPr>
          <a:xfrm>
            <a:off x="3316195" y="3964668"/>
            <a:ext cx="716034" cy="8070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680ECE-6CA6-4AB0-9DBC-173145DB9990}"/>
              </a:ext>
            </a:extLst>
          </p:cNvPr>
          <p:cNvSpPr/>
          <p:nvPr/>
        </p:nvSpPr>
        <p:spPr>
          <a:xfrm>
            <a:off x="3316195" y="5113400"/>
            <a:ext cx="4671845" cy="623171"/>
          </a:xfrm>
          <a:prstGeom prst="rect">
            <a:avLst/>
          </a:prstGeom>
          <a:solidFill>
            <a:srgbClr val="D3E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3BE1A9-0823-406E-9008-620F59EB455D}"/>
              </a:ext>
            </a:extLst>
          </p:cNvPr>
          <p:cNvSpPr txBox="1"/>
          <p:nvPr/>
        </p:nvSpPr>
        <p:spPr>
          <a:xfrm>
            <a:off x="4368559" y="5191211"/>
            <a:ext cx="328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</a:p>
        </p:txBody>
      </p:sp>
      <p:sp>
        <p:nvSpPr>
          <p:cNvPr id="30" name="사각형: 모서리가 접힌 도형 29">
            <a:extLst>
              <a:ext uri="{FF2B5EF4-FFF2-40B4-BE49-F238E27FC236}">
                <a16:creationId xmlns:a16="http://schemas.microsoft.com/office/drawing/2014/main" id="{1D74E99C-33E3-4D58-AF22-7AE6000EE432}"/>
              </a:ext>
            </a:extLst>
          </p:cNvPr>
          <p:cNvSpPr/>
          <p:nvPr/>
        </p:nvSpPr>
        <p:spPr>
          <a:xfrm>
            <a:off x="3316195" y="4951896"/>
            <a:ext cx="716034" cy="78467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6EFF58-09A0-448B-B4C7-9E5F8CF247F3}"/>
              </a:ext>
            </a:extLst>
          </p:cNvPr>
          <p:cNvSpPr/>
          <p:nvPr/>
        </p:nvSpPr>
        <p:spPr>
          <a:xfrm>
            <a:off x="3316195" y="4951760"/>
            <a:ext cx="716034" cy="8070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23010DA5-E421-4778-80E4-13AA550B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874" y="5113400"/>
            <a:ext cx="1181139" cy="11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EE6174-DA6B-4018-B131-1807B8C9C989}"/>
              </a:ext>
            </a:extLst>
          </p:cNvPr>
          <p:cNvSpPr/>
          <p:nvPr/>
        </p:nvSpPr>
        <p:spPr>
          <a:xfrm>
            <a:off x="2984600" y="2724720"/>
            <a:ext cx="6423768" cy="1266987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분석 과정</a:t>
            </a:r>
            <a:endParaRPr lang="ko-KR" altLang="en-US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682EAE8-8CF4-480F-A5A0-C844759DFD85}"/>
              </a:ext>
            </a:extLst>
          </p:cNvPr>
          <p:cNvSpPr/>
          <p:nvPr/>
        </p:nvSpPr>
        <p:spPr>
          <a:xfrm>
            <a:off x="2884474" y="2567630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A0495AF-83A7-4FC2-B39E-2ECD80C127B8}"/>
              </a:ext>
            </a:extLst>
          </p:cNvPr>
          <p:cNvSpPr/>
          <p:nvPr/>
        </p:nvSpPr>
        <p:spPr>
          <a:xfrm>
            <a:off x="2763775" y="2485179"/>
            <a:ext cx="1095031" cy="1041791"/>
          </a:xfrm>
          <a:prstGeom prst="foldedCorner">
            <a:avLst>
              <a:gd name="adj" fmla="val 36801"/>
            </a:avLst>
          </a:prstGeom>
          <a:solidFill>
            <a:srgbClr val="F2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26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B0A54D7D-C02D-4699-B403-5496A3FB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9674">
            <a:off x="4128354" y="3475356"/>
            <a:ext cx="3752850" cy="1000125"/>
          </a:xfrm>
          <a:prstGeom prst="rect">
            <a:avLst/>
          </a:prstGeom>
        </p:spPr>
      </p:pic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E9403C69-BD68-465D-847B-FDC960EC0140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CA8993-4B5E-4255-868A-697BEF865BA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0D102-6AF7-4ED8-AF37-1C49072FD43C}"/>
              </a:ext>
            </a:extLst>
          </p:cNvPr>
          <p:cNvSpPr txBox="1"/>
          <p:nvPr/>
        </p:nvSpPr>
        <p:spPr>
          <a:xfrm>
            <a:off x="1464565" y="146763"/>
            <a:ext cx="527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발생 예측 데이터 모델링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78C03E-2884-4082-B2A1-78F15904CC6E}"/>
              </a:ext>
            </a:extLst>
          </p:cNvPr>
          <p:cNvSpPr/>
          <p:nvPr/>
        </p:nvSpPr>
        <p:spPr>
          <a:xfrm>
            <a:off x="583892" y="1439922"/>
            <a:ext cx="2949421" cy="1351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서해 사고의 전 범위에 이르는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기간동안 시간별 기상 데이터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서해 사고 발생의 기상 데이터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E8759E67-FCC1-452E-8550-2C5A68202635}"/>
              </a:ext>
            </a:extLst>
          </p:cNvPr>
          <p:cNvSpPr/>
          <p:nvPr/>
        </p:nvSpPr>
        <p:spPr>
          <a:xfrm>
            <a:off x="638336" y="1259102"/>
            <a:ext cx="1485900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투입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C4F073-D330-41CF-B8E0-E56C9C2CDCBB}"/>
              </a:ext>
            </a:extLst>
          </p:cNvPr>
          <p:cNvSpPr/>
          <p:nvPr/>
        </p:nvSpPr>
        <p:spPr>
          <a:xfrm rot="16200000">
            <a:off x="421426" y="1421569"/>
            <a:ext cx="379378" cy="5444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E71A17-12A6-4540-8D9E-06A8AF5F1336}"/>
              </a:ext>
            </a:extLst>
          </p:cNvPr>
          <p:cNvSpPr/>
          <p:nvPr/>
        </p:nvSpPr>
        <p:spPr>
          <a:xfrm>
            <a:off x="4576899" y="1439922"/>
            <a:ext cx="2949421" cy="1351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발생과 미발생의 클래스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불균형을 해소하여 모델 안정화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 ROSE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 사용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9B10348E-CECC-42CC-A1EC-05C44E2234D8}"/>
              </a:ext>
            </a:extLst>
          </p:cNvPr>
          <p:cNvSpPr/>
          <p:nvPr/>
        </p:nvSpPr>
        <p:spPr>
          <a:xfrm>
            <a:off x="4631342" y="1259102"/>
            <a:ext cx="1822724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불균형 해소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08C3D-CFE3-425D-B43B-F924AD21998C}"/>
              </a:ext>
            </a:extLst>
          </p:cNvPr>
          <p:cNvSpPr/>
          <p:nvPr/>
        </p:nvSpPr>
        <p:spPr>
          <a:xfrm rot="16200000">
            <a:off x="4414433" y="1421569"/>
            <a:ext cx="379378" cy="5444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C0AE65-9760-494D-8CEA-EF7EF0978F2C}"/>
              </a:ext>
            </a:extLst>
          </p:cNvPr>
          <p:cNvSpPr/>
          <p:nvPr/>
        </p:nvSpPr>
        <p:spPr>
          <a:xfrm>
            <a:off x="8568733" y="1439922"/>
            <a:ext cx="2949421" cy="13511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사고 발생과 미발생을 구분하여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학습데이터와 검정데이터 분리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검정데이터는 가공하지 않음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AB5B008A-0477-4AE0-B373-CC57B027733A}"/>
              </a:ext>
            </a:extLst>
          </p:cNvPr>
          <p:cNvSpPr/>
          <p:nvPr/>
        </p:nvSpPr>
        <p:spPr>
          <a:xfrm>
            <a:off x="8623177" y="1259102"/>
            <a:ext cx="1485900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976370-1970-4F92-BA8B-4DA09DCADC72}"/>
              </a:ext>
            </a:extLst>
          </p:cNvPr>
          <p:cNvSpPr/>
          <p:nvPr/>
        </p:nvSpPr>
        <p:spPr>
          <a:xfrm rot="16200000">
            <a:off x="8406267" y="1421569"/>
            <a:ext cx="379378" cy="5444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38A7A5-49BE-448F-9FEF-B1F91ED79A9F}"/>
              </a:ext>
            </a:extLst>
          </p:cNvPr>
          <p:cNvSpPr/>
          <p:nvPr/>
        </p:nvSpPr>
        <p:spPr>
          <a:xfrm>
            <a:off x="6901312" y="4827626"/>
            <a:ext cx="4607511" cy="1067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1)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정규화 선형 회귀 모형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2) LDA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판별 모형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3)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로지스틱 회귀 모형   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4) ANN-MLP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FB59C66F-5B0E-4BDD-8C05-DD7FDE91E0E5}"/>
              </a:ext>
            </a:extLst>
          </p:cNvPr>
          <p:cNvSpPr/>
          <p:nvPr/>
        </p:nvSpPr>
        <p:spPr>
          <a:xfrm>
            <a:off x="6955756" y="4646806"/>
            <a:ext cx="1485901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 구축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759B169-2FF9-417D-9876-196EE4D324BE}"/>
              </a:ext>
            </a:extLst>
          </p:cNvPr>
          <p:cNvSpPr/>
          <p:nvPr/>
        </p:nvSpPr>
        <p:spPr>
          <a:xfrm rot="16200000">
            <a:off x="6738847" y="4809273"/>
            <a:ext cx="379378" cy="5444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EEFAEF-338D-43D8-B450-3114F8F008CC}"/>
              </a:ext>
            </a:extLst>
          </p:cNvPr>
          <p:cNvSpPr/>
          <p:nvPr/>
        </p:nvSpPr>
        <p:spPr>
          <a:xfrm>
            <a:off x="583892" y="4827626"/>
            <a:ext cx="3504456" cy="10676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구축한 예측 모델을 평가하여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최종적인 모형을 선택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BC80E933-6645-4102-91E0-23456342C496}"/>
              </a:ext>
            </a:extLst>
          </p:cNvPr>
          <p:cNvSpPr/>
          <p:nvPr/>
        </p:nvSpPr>
        <p:spPr>
          <a:xfrm>
            <a:off x="638336" y="4646806"/>
            <a:ext cx="1485900" cy="379378"/>
          </a:xfrm>
          <a:prstGeom prst="homePlate">
            <a:avLst>
              <a:gd name="adj" fmla="val 64583"/>
            </a:avLst>
          </a:prstGeom>
          <a:solidFill>
            <a:srgbClr val="596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및 선택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274368-C2D2-4C5E-A4FC-54A24A26E7D1}"/>
              </a:ext>
            </a:extLst>
          </p:cNvPr>
          <p:cNvSpPr/>
          <p:nvPr/>
        </p:nvSpPr>
        <p:spPr>
          <a:xfrm rot="16200000">
            <a:off x="421426" y="4809273"/>
            <a:ext cx="379378" cy="5444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C79D21C-2565-4310-A2AB-D360CB72E769}"/>
              </a:ext>
            </a:extLst>
          </p:cNvPr>
          <p:cNvCxnSpPr>
            <a:cxnSpLocks/>
          </p:cNvCxnSpPr>
          <p:nvPr/>
        </p:nvCxnSpPr>
        <p:spPr>
          <a:xfrm>
            <a:off x="3666478" y="1995159"/>
            <a:ext cx="79683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F4BEC0A-F220-490B-ACD6-BEDAD07ECBBD}"/>
              </a:ext>
            </a:extLst>
          </p:cNvPr>
          <p:cNvCxnSpPr>
            <a:cxnSpLocks/>
          </p:cNvCxnSpPr>
          <p:nvPr/>
        </p:nvCxnSpPr>
        <p:spPr>
          <a:xfrm>
            <a:off x="7623027" y="1995159"/>
            <a:ext cx="79683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E8FA8BC-1D9C-4AB7-963F-07193D39732A}"/>
              </a:ext>
            </a:extLst>
          </p:cNvPr>
          <p:cNvCxnSpPr>
            <a:cxnSpLocks/>
          </p:cNvCxnSpPr>
          <p:nvPr/>
        </p:nvCxnSpPr>
        <p:spPr>
          <a:xfrm flipH="1">
            <a:off x="10131761" y="3078410"/>
            <a:ext cx="1" cy="146185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9DEE0E-B155-4658-BC87-9C6BFA7A2F30}"/>
              </a:ext>
            </a:extLst>
          </p:cNvPr>
          <p:cNvCxnSpPr>
            <a:cxnSpLocks/>
          </p:cNvCxnSpPr>
          <p:nvPr/>
        </p:nvCxnSpPr>
        <p:spPr>
          <a:xfrm flipH="1">
            <a:off x="4463312" y="5357401"/>
            <a:ext cx="193681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7601CF-2A37-45CD-9CA0-5EB82A630D5C}"/>
              </a:ext>
            </a:extLst>
          </p:cNvPr>
          <p:cNvSpPr/>
          <p:nvPr/>
        </p:nvSpPr>
        <p:spPr>
          <a:xfrm>
            <a:off x="4519297" y="3447661"/>
            <a:ext cx="2842557" cy="396390"/>
          </a:xfrm>
          <a:prstGeom prst="rect">
            <a:avLst/>
          </a:prstGeom>
          <a:solidFill>
            <a:srgbClr val="FEB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C30FD2-7566-4B3A-87D7-09D6300E39B9}"/>
              </a:ext>
            </a:extLst>
          </p:cNvPr>
          <p:cNvSpPr txBox="1"/>
          <p:nvPr/>
        </p:nvSpPr>
        <p:spPr>
          <a:xfrm>
            <a:off x="4384496" y="3397069"/>
            <a:ext cx="313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Process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21B3317-1721-4259-B1C3-16ADECC1AF5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058603" y="2791050"/>
            <a:ext cx="1635" cy="4746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BBE47E-7905-45B7-B829-6C66181215BF}"/>
              </a:ext>
            </a:extLst>
          </p:cNvPr>
          <p:cNvSpPr/>
          <p:nvPr/>
        </p:nvSpPr>
        <p:spPr>
          <a:xfrm>
            <a:off x="611114" y="2975703"/>
            <a:ext cx="2894977" cy="6993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풍속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기압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수온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최대파고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유의파고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평균파고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파주기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습도</a:t>
            </a:r>
          </a:p>
        </p:txBody>
      </p:sp>
    </p:spTree>
    <p:extLst>
      <p:ext uri="{BB962C8B-B14F-4D97-AF65-F5344CB8AC3E}">
        <p14:creationId xmlns:p14="http://schemas.microsoft.com/office/powerpoint/2010/main" val="315573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387F13C1-8286-4945-9FE2-8F5382FC28BB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FC76C4-B1CD-4A25-82B7-869029B28F9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FB6B3-0B57-4573-AFC4-D9A2FFF368F3}"/>
              </a:ext>
            </a:extLst>
          </p:cNvPr>
          <p:cNvSpPr txBox="1"/>
          <p:nvPr/>
        </p:nvSpPr>
        <p:spPr>
          <a:xfrm>
            <a:off x="1464565" y="146763"/>
            <a:ext cx="7474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ROSE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(random over sampling examples)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5E68A-51FA-4B06-9D11-EBB450B5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0" y="1341600"/>
            <a:ext cx="5304100" cy="3689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80932-D43B-4F6B-8596-F0DA3EB6F474}"/>
              </a:ext>
            </a:extLst>
          </p:cNvPr>
          <p:cNvSpPr txBox="1"/>
          <p:nvPr/>
        </p:nvSpPr>
        <p:spPr>
          <a:xfrm>
            <a:off x="6813963" y="1507866"/>
            <a:ext cx="4249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모델에서 클래스 간 과도한 빈도 차이는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정확도에 부정적인 영향을 미치며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불균형 발생 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A8243B5B-35DB-47B5-B32D-8561C0427E96}"/>
              </a:ext>
            </a:extLst>
          </p:cNvPr>
          <p:cNvSpPr/>
          <p:nvPr/>
        </p:nvSpPr>
        <p:spPr>
          <a:xfrm rot="20803276">
            <a:off x="6664673" y="1370727"/>
            <a:ext cx="298580" cy="386248"/>
          </a:xfrm>
          <a:prstGeom prst="mathMultiply">
            <a:avLst>
              <a:gd name="adj1" fmla="val 3209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 도형 9">
            <a:extLst>
              <a:ext uri="{FF2B5EF4-FFF2-40B4-BE49-F238E27FC236}">
                <a16:creationId xmlns:a16="http://schemas.microsoft.com/office/drawing/2014/main" id="{F505E53B-533B-46A9-8ED4-162285FFF319}"/>
              </a:ext>
            </a:extLst>
          </p:cNvPr>
          <p:cNvSpPr/>
          <p:nvPr/>
        </p:nvSpPr>
        <p:spPr>
          <a:xfrm rot="18440448">
            <a:off x="6660263" y="2662909"/>
            <a:ext cx="307400" cy="242577"/>
          </a:xfrm>
          <a:prstGeom prst="corner">
            <a:avLst>
              <a:gd name="adj1" fmla="val 29837"/>
              <a:gd name="adj2" fmla="val 2685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7F11D-A7D0-4FA1-A77E-61794FA22F11}"/>
              </a:ext>
            </a:extLst>
          </p:cNvPr>
          <p:cNvSpPr txBox="1"/>
          <p:nvPr/>
        </p:nvSpPr>
        <p:spPr>
          <a:xfrm>
            <a:off x="6813963" y="2759028"/>
            <a:ext cx="4249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언더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샘플링은 데이터 손실의 문제를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오버 샘플링은 과적합화의 문제를 겪음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해결하기 위해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ROSE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활용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871EE6-F617-41EB-9DDF-436E0A04FBFB}"/>
              </a:ext>
            </a:extLst>
          </p:cNvPr>
          <p:cNvCxnSpPr>
            <a:cxnSpLocks/>
          </p:cNvCxnSpPr>
          <p:nvPr/>
        </p:nvCxnSpPr>
        <p:spPr>
          <a:xfrm flipH="1">
            <a:off x="6624307" y="2513783"/>
            <a:ext cx="432050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AA8418-E2AC-4286-B1D8-3C0C3D45FDEC}"/>
              </a:ext>
            </a:extLst>
          </p:cNvPr>
          <p:cNvCxnSpPr>
            <a:cxnSpLocks/>
          </p:cNvCxnSpPr>
          <p:nvPr/>
        </p:nvCxnSpPr>
        <p:spPr>
          <a:xfrm flipH="1">
            <a:off x="6624307" y="3823176"/>
            <a:ext cx="4320501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13FD62-2ECB-4214-B84E-4E2AABE50E25}"/>
              </a:ext>
            </a:extLst>
          </p:cNvPr>
          <p:cNvGrpSpPr/>
          <p:nvPr/>
        </p:nvGrpSpPr>
        <p:grpSpPr>
          <a:xfrm rot="21418717">
            <a:off x="6730362" y="4014310"/>
            <a:ext cx="167200" cy="413726"/>
            <a:chOff x="6728122" y="4019501"/>
            <a:chExt cx="178208" cy="48707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E493FB-53FB-4725-9AF2-A34125C83227}"/>
                </a:ext>
              </a:extLst>
            </p:cNvPr>
            <p:cNvSpPr/>
            <p:nvPr/>
          </p:nvSpPr>
          <p:spPr>
            <a:xfrm rot="20768422">
              <a:off x="6728122" y="4019501"/>
              <a:ext cx="114324" cy="30106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B3B717-B69C-4FEB-B150-420D9A2D4F67}"/>
                </a:ext>
              </a:extLst>
            </p:cNvPr>
            <p:cNvSpPr/>
            <p:nvPr/>
          </p:nvSpPr>
          <p:spPr>
            <a:xfrm rot="20950242">
              <a:off x="6786075" y="4396200"/>
              <a:ext cx="120255" cy="11037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166A73-C260-4F3C-8C51-3BFEBF02AF36}"/>
              </a:ext>
            </a:extLst>
          </p:cNvPr>
          <p:cNvSpPr txBox="1"/>
          <p:nvPr/>
        </p:nvSpPr>
        <p:spPr>
          <a:xfrm>
            <a:off x="6813962" y="4094036"/>
            <a:ext cx="4249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ROSE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평활화된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부트스트랩에 따라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데이터를 생성하여 학습의 모델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추정과 정확도 문제를 동시에 해결하는 틀 제공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A2C4E-9DCD-4912-8687-A1B58AD4AE00}"/>
              </a:ext>
            </a:extLst>
          </p:cNvPr>
          <p:cNvSpPr txBox="1"/>
          <p:nvPr/>
        </p:nvSpPr>
        <p:spPr>
          <a:xfrm>
            <a:off x="7716416" y="6544367"/>
            <a:ext cx="4475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안철휘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안현철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효과적인 기업부도예측모형 학습을 위한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ROSE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기법의 적용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0388C0-8645-420C-929F-A70F082906F5}"/>
              </a:ext>
            </a:extLst>
          </p:cNvPr>
          <p:cNvSpPr/>
          <p:nvPr/>
        </p:nvSpPr>
        <p:spPr>
          <a:xfrm>
            <a:off x="1076130" y="5365136"/>
            <a:ext cx="10039739" cy="626470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본 연구에서도</a:t>
            </a:r>
            <a:r>
              <a:rPr lang="en-US" altLang="ko-KR" sz="2000" b="1" dirty="0"/>
              <a:t>, ROSE</a:t>
            </a:r>
            <a:r>
              <a:rPr lang="ko-KR" altLang="en-US" sz="2000" b="1" dirty="0"/>
              <a:t>를 활용하여 학습 데이터 중 사고 데이터의 클래스 균형 조정</a:t>
            </a:r>
          </a:p>
        </p:txBody>
      </p:sp>
    </p:spTree>
    <p:extLst>
      <p:ext uri="{BB962C8B-B14F-4D97-AF65-F5344CB8AC3E}">
        <p14:creationId xmlns:p14="http://schemas.microsoft.com/office/powerpoint/2010/main" val="121544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747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모델과 파라미터 조정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8BAB26-1EEA-425C-9AF2-98999278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48" y="3913502"/>
            <a:ext cx="633291" cy="633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AAE125-7FAA-46E9-B222-ED8FC3BF4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58" y="3885936"/>
            <a:ext cx="685168" cy="68516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25DE756-23A1-4EC8-BDD3-73590048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8776" y="1344204"/>
            <a:ext cx="632900" cy="63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79ADFA-7B4B-4322-B383-18C7995574F4}"/>
              </a:ext>
            </a:extLst>
          </p:cNvPr>
          <p:cNvSpPr txBox="1"/>
          <p:nvPr/>
        </p:nvSpPr>
        <p:spPr>
          <a:xfrm>
            <a:off x="2365998" y="1386177"/>
            <a:ext cx="207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 선형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C2AF8B-FA1D-4718-B782-3400C6E250DD}"/>
              </a:ext>
            </a:extLst>
          </p:cNvPr>
          <p:cNvGrpSpPr/>
          <p:nvPr/>
        </p:nvGrpSpPr>
        <p:grpSpPr>
          <a:xfrm>
            <a:off x="7654165" y="1399304"/>
            <a:ext cx="2875293" cy="620076"/>
            <a:chOff x="6293478" y="1091683"/>
            <a:chExt cx="2875293" cy="6200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39EB71-4E3A-42C1-A78C-D7A9BCBA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78" y="1091683"/>
              <a:ext cx="620076" cy="6200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C0B34-39A3-4DB9-990C-15704A6A3FEF}"/>
                </a:ext>
              </a:extLst>
            </p:cNvPr>
            <p:cNvSpPr txBox="1"/>
            <p:nvPr/>
          </p:nvSpPr>
          <p:spPr>
            <a:xfrm>
              <a:off x="7090814" y="1186942"/>
              <a:ext cx="207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LDA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판별 모형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5E319F-9681-4AD0-9A7A-724B02A37362}"/>
              </a:ext>
            </a:extLst>
          </p:cNvPr>
          <p:cNvSpPr txBox="1"/>
          <p:nvPr/>
        </p:nvSpPr>
        <p:spPr>
          <a:xfrm>
            <a:off x="2611676" y="3988626"/>
            <a:ext cx="223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 모형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76E0A-9BA5-4B0A-A55C-A818AA813036}"/>
              </a:ext>
            </a:extLst>
          </p:cNvPr>
          <p:cNvSpPr txBox="1"/>
          <p:nvPr/>
        </p:nvSpPr>
        <p:spPr>
          <a:xfrm>
            <a:off x="7795710" y="3900462"/>
            <a:ext cx="264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인공신경망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다층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퍼셉트론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6772477-DFC9-458D-98E6-D4B77F9BE67B}"/>
              </a:ext>
            </a:extLst>
          </p:cNvPr>
          <p:cNvCxnSpPr>
            <a:cxnSpLocks/>
          </p:cNvCxnSpPr>
          <p:nvPr/>
        </p:nvCxnSpPr>
        <p:spPr>
          <a:xfrm flipH="1" flipV="1">
            <a:off x="1077343" y="3537281"/>
            <a:ext cx="10063408" cy="3308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C577780-A59D-4BA9-8C98-331D264890F0}"/>
              </a:ext>
            </a:extLst>
          </p:cNvPr>
          <p:cNvCxnSpPr>
            <a:cxnSpLocks/>
          </p:cNvCxnSpPr>
          <p:nvPr/>
        </p:nvCxnSpPr>
        <p:spPr>
          <a:xfrm>
            <a:off x="6119832" y="1364227"/>
            <a:ext cx="0" cy="456071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639443-84EB-4FE0-A302-4010D2C1939B}"/>
              </a:ext>
            </a:extLst>
          </p:cNvPr>
          <p:cNvSpPr txBox="1"/>
          <p:nvPr/>
        </p:nvSpPr>
        <p:spPr>
          <a:xfrm>
            <a:off x="843914" y="2368615"/>
            <a:ext cx="5154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Lasso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alpha = 1, lambda = 0.0009495</a:t>
            </a:r>
          </a:p>
          <a:p>
            <a:pPr marL="342900" indent="-342900">
              <a:buAutoNum type="arabicParenBoth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Ridge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alpha = 0, lambda = 0.01198</a:t>
            </a:r>
          </a:p>
          <a:p>
            <a:pPr marL="342900" indent="-342900">
              <a:buAutoNum type="arabicParenBoth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elastic net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alpha = 0.5, lambda = 0.001576</a:t>
            </a:r>
          </a:p>
          <a:p>
            <a:pPr marL="342900" indent="-342900">
              <a:buAutoNum type="arabicParenBoth"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9546C-8A88-410A-AF58-D5A96D5EF2E4}"/>
              </a:ext>
            </a:extLst>
          </p:cNvPr>
          <p:cNvSpPr txBox="1"/>
          <p:nvPr/>
        </p:nvSpPr>
        <p:spPr>
          <a:xfrm>
            <a:off x="7654165" y="2391758"/>
            <a:ext cx="248629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사전확률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½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 (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A2DDB3-8770-42AC-A12B-69D7A2053856}"/>
              </a:ext>
            </a:extLst>
          </p:cNvPr>
          <p:cNvSpPr txBox="1"/>
          <p:nvPr/>
        </p:nvSpPr>
        <p:spPr>
          <a:xfrm>
            <a:off x="1368446" y="4971064"/>
            <a:ext cx="3914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Stepwise Selection :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변수선택법 적용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AIC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기준으로 설정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0D0E72-2ED2-4C78-B50F-90AB10627391}"/>
              </a:ext>
            </a:extLst>
          </p:cNvPr>
          <p:cNvSpPr txBox="1"/>
          <p:nvPr/>
        </p:nvSpPr>
        <p:spPr>
          <a:xfrm>
            <a:off x="7795710" y="4851333"/>
            <a:ext cx="39142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1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 unit = 100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solver =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lbfgs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3" name="L 도형 42">
            <a:extLst>
              <a:ext uri="{FF2B5EF4-FFF2-40B4-BE49-F238E27FC236}">
                <a16:creationId xmlns:a16="http://schemas.microsoft.com/office/drawing/2014/main" id="{5183A1EF-342B-4B76-B8CC-2B1A65D0917B}"/>
              </a:ext>
            </a:extLst>
          </p:cNvPr>
          <p:cNvSpPr/>
          <p:nvPr/>
        </p:nvSpPr>
        <p:spPr>
          <a:xfrm rot="18440448">
            <a:off x="939847" y="2784876"/>
            <a:ext cx="237668" cy="180887"/>
          </a:xfrm>
          <a:prstGeom prst="corner">
            <a:avLst>
              <a:gd name="adj1" fmla="val 29837"/>
              <a:gd name="adj2" fmla="val 2685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23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-1" y="0"/>
            <a:ext cx="5691673" cy="1293772"/>
          </a:xfrm>
          <a:prstGeom prst="rect">
            <a:avLst/>
          </a:prstGeom>
          <a:solidFill>
            <a:srgbClr val="03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Training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dataset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 :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dataset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69A80-10EF-4778-AA5B-A46A7232CCA2}"/>
              </a:ext>
            </a:extLst>
          </p:cNvPr>
          <p:cNvSpPr/>
          <p:nvPr/>
        </p:nvSpPr>
        <p:spPr>
          <a:xfrm>
            <a:off x="1" y="1278294"/>
            <a:ext cx="5691672" cy="4301412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9FCB3-FF83-4F35-97A0-03E494AE606C}"/>
              </a:ext>
            </a:extLst>
          </p:cNvPr>
          <p:cNvSpPr/>
          <p:nvPr/>
        </p:nvSpPr>
        <p:spPr>
          <a:xfrm>
            <a:off x="0" y="5579706"/>
            <a:ext cx="5691673" cy="1278294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 데이터                사고발생 예측</a:t>
            </a:r>
          </a:p>
        </p:txBody>
      </p:sp>
      <p:grpSp>
        <p:nvGrpSpPr>
          <p:cNvPr id="39" name="그래픽 37">
            <a:extLst>
              <a:ext uri="{FF2B5EF4-FFF2-40B4-BE49-F238E27FC236}">
                <a16:creationId xmlns:a16="http://schemas.microsoft.com/office/drawing/2014/main" id="{D9646E4D-EC14-442F-B732-F7163A149A65}"/>
              </a:ext>
            </a:extLst>
          </p:cNvPr>
          <p:cNvGrpSpPr/>
          <p:nvPr/>
        </p:nvGrpSpPr>
        <p:grpSpPr>
          <a:xfrm>
            <a:off x="2295327" y="2281334"/>
            <a:ext cx="1101015" cy="1147665"/>
            <a:chOff x="7268547" y="2286000"/>
            <a:chExt cx="2034073" cy="203407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5056027-9365-41BC-B435-487C3D30EAAD}"/>
                </a:ext>
              </a:extLst>
            </p:cNvPr>
            <p:cNvSpPr/>
            <p:nvPr/>
          </p:nvSpPr>
          <p:spPr>
            <a:xfrm>
              <a:off x="8157214" y="3132290"/>
              <a:ext cx="254259" cy="170830"/>
            </a:xfrm>
            <a:custGeom>
              <a:avLst/>
              <a:gdLst>
                <a:gd name="connsiteX0" fmla="*/ 255499 w 254259"/>
                <a:gd name="connsiteY0" fmla="*/ 128369 h 170830"/>
                <a:gd name="connsiteX1" fmla="*/ 255499 w 254259"/>
                <a:gd name="connsiteY1" fmla="*/ 170747 h 170830"/>
                <a:gd name="connsiteX2" fmla="*/ 1240 w 254259"/>
                <a:gd name="connsiteY2" fmla="*/ 170747 h 170830"/>
                <a:gd name="connsiteX3" fmla="*/ 1240 w 254259"/>
                <a:gd name="connsiteY3" fmla="*/ 128369 h 170830"/>
                <a:gd name="connsiteX4" fmla="*/ 128369 w 254259"/>
                <a:gd name="connsiteY4" fmla="*/ 1240 h 170830"/>
                <a:gd name="connsiteX5" fmla="*/ 255499 w 254259"/>
                <a:gd name="connsiteY5" fmla="*/ 128369 h 17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259" h="170830">
                  <a:moveTo>
                    <a:pt x="255499" y="128369"/>
                  </a:moveTo>
                  <a:lnTo>
                    <a:pt x="255499" y="170747"/>
                  </a:lnTo>
                  <a:lnTo>
                    <a:pt x="1240" y="170747"/>
                  </a:lnTo>
                  <a:lnTo>
                    <a:pt x="1240" y="128369"/>
                  </a:lnTo>
                  <a:cubicBezTo>
                    <a:pt x="1240" y="58158"/>
                    <a:pt x="58158" y="1240"/>
                    <a:pt x="128369" y="1240"/>
                  </a:cubicBezTo>
                  <a:cubicBezTo>
                    <a:pt x="198580" y="1240"/>
                    <a:pt x="255499" y="58158"/>
                    <a:pt x="255499" y="128369"/>
                  </a:cubicBezTo>
                  <a:close/>
                </a:path>
              </a:pathLst>
            </a:custGeom>
            <a:solidFill>
              <a:srgbClr val="F2F2F2"/>
            </a:solidFill>
            <a:ln w="3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8C30971-3262-44D9-9472-0113E23F9EA8}"/>
                </a:ext>
              </a:extLst>
            </p:cNvPr>
            <p:cNvSpPr/>
            <p:nvPr/>
          </p:nvSpPr>
          <p:spPr>
            <a:xfrm>
              <a:off x="7902955" y="2878030"/>
              <a:ext cx="762777" cy="425089"/>
            </a:xfrm>
            <a:custGeom>
              <a:avLst/>
              <a:gdLst>
                <a:gd name="connsiteX0" fmla="*/ 764017 w 762777"/>
                <a:gd name="connsiteY0" fmla="*/ 382628 h 425089"/>
                <a:gd name="connsiteX1" fmla="*/ 764017 w 762777"/>
                <a:gd name="connsiteY1" fmla="*/ 425006 h 425089"/>
                <a:gd name="connsiteX2" fmla="*/ 509758 w 762777"/>
                <a:gd name="connsiteY2" fmla="*/ 425006 h 425089"/>
                <a:gd name="connsiteX3" fmla="*/ 509758 w 762777"/>
                <a:gd name="connsiteY3" fmla="*/ 382628 h 425089"/>
                <a:gd name="connsiteX4" fmla="*/ 382628 w 762777"/>
                <a:gd name="connsiteY4" fmla="*/ 255499 h 425089"/>
                <a:gd name="connsiteX5" fmla="*/ 255499 w 762777"/>
                <a:gd name="connsiteY5" fmla="*/ 382628 h 425089"/>
                <a:gd name="connsiteX6" fmla="*/ 255499 w 762777"/>
                <a:gd name="connsiteY6" fmla="*/ 425006 h 425089"/>
                <a:gd name="connsiteX7" fmla="*/ 1240 w 762777"/>
                <a:gd name="connsiteY7" fmla="*/ 425006 h 425089"/>
                <a:gd name="connsiteX8" fmla="*/ 1240 w 762777"/>
                <a:gd name="connsiteY8" fmla="*/ 382628 h 425089"/>
                <a:gd name="connsiteX9" fmla="*/ 382628 w 762777"/>
                <a:gd name="connsiteY9" fmla="*/ 1240 h 425089"/>
                <a:gd name="connsiteX10" fmla="*/ 764017 w 762777"/>
                <a:gd name="connsiteY10" fmla="*/ 382628 h 42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777" h="425089">
                  <a:moveTo>
                    <a:pt x="764017" y="382628"/>
                  </a:moveTo>
                  <a:lnTo>
                    <a:pt x="764017" y="425006"/>
                  </a:lnTo>
                  <a:lnTo>
                    <a:pt x="509758" y="425006"/>
                  </a:lnTo>
                  <a:lnTo>
                    <a:pt x="509758" y="382628"/>
                  </a:lnTo>
                  <a:cubicBezTo>
                    <a:pt x="509758" y="312417"/>
                    <a:pt x="452840" y="255499"/>
                    <a:pt x="382628" y="255499"/>
                  </a:cubicBezTo>
                  <a:cubicBezTo>
                    <a:pt x="312417" y="255499"/>
                    <a:pt x="255499" y="312417"/>
                    <a:pt x="255499" y="382628"/>
                  </a:cubicBezTo>
                  <a:lnTo>
                    <a:pt x="255499" y="425006"/>
                  </a:lnTo>
                  <a:lnTo>
                    <a:pt x="1240" y="425006"/>
                  </a:lnTo>
                  <a:lnTo>
                    <a:pt x="1240" y="382628"/>
                  </a:lnTo>
                  <a:cubicBezTo>
                    <a:pt x="1240" y="171994"/>
                    <a:pt x="171994" y="1240"/>
                    <a:pt x="382628" y="1240"/>
                  </a:cubicBezTo>
                  <a:cubicBezTo>
                    <a:pt x="593262" y="1240"/>
                    <a:pt x="764017" y="171994"/>
                    <a:pt x="764017" y="382628"/>
                  </a:cubicBezTo>
                  <a:close/>
                </a:path>
              </a:pathLst>
            </a:custGeom>
            <a:solidFill>
              <a:srgbClr val="D9EEF7"/>
            </a:solidFill>
            <a:ln w="3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C5881A9-838C-4CEF-B606-4D177FA13079}"/>
                </a:ext>
              </a:extLst>
            </p:cNvPr>
            <p:cNvSpPr/>
            <p:nvPr/>
          </p:nvSpPr>
          <p:spPr>
            <a:xfrm>
              <a:off x="7309685" y="2327134"/>
              <a:ext cx="1950644" cy="973336"/>
            </a:xfrm>
            <a:custGeom>
              <a:avLst/>
              <a:gdLst>
                <a:gd name="connsiteX0" fmla="*/ 1950557 w 1950644"/>
                <a:gd name="connsiteY0" fmla="*/ 806395 h 973335"/>
                <a:gd name="connsiteX1" fmla="*/ 1950557 w 1950644"/>
                <a:gd name="connsiteY1" fmla="*/ 975902 h 973335"/>
                <a:gd name="connsiteX2" fmla="*/ 1357287 w 1950644"/>
                <a:gd name="connsiteY2" fmla="*/ 975902 h 973335"/>
                <a:gd name="connsiteX3" fmla="*/ 1357287 w 1950644"/>
                <a:gd name="connsiteY3" fmla="*/ 933524 h 973335"/>
                <a:gd name="connsiteX4" fmla="*/ 975898 w 1950644"/>
                <a:gd name="connsiteY4" fmla="*/ 552136 h 973335"/>
                <a:gd name="connsiteX5" fmla="*/ 594510 w 1950644"/>
                <a:gd name="connsiteY5" fmla="*/ 933524 h 973335"/>
                <a:gd name="connsiteX6" fmla="*/ 594510 w 1950644"/>
                <a:gd name="connsiteY6" fmla="*/ 933524 h 973335"/>
                <a:gd name="connsiteX7" fmla="*/ 594510 w 1950644"/>
                <a:gd name="connsiteY7" fmla="*/ 975902 h 973335"/>
                <a:gd name="connsiteX8" fmla="*/ 1240 w 1950644"/>
                <a:gd name="connsiteY8" fmla="*/ 975902 h 973335"/>
                <a:gd name="connsiteX9" fmla="*/ 1240 w 1950644"/>
                <a:gd name="connsiteY9" fmla="*/ 806395 h 973335"/>
                <a:gd name="connsiteX10" fmla="*/ 43617 w 1950644"/>
                <a:gd name="connsiteY10" fmla="*/ 764017 h 973335"/>
                <a:gd name="connsiteX11" fmla="*/ 243632 w 1950644"/>
                <a:gd name="connsiteY11" fmla="*/ 764017 h 973335"/>
                <a:gd name="connsiteX12" fmla="*/ 308043 w 1950644"/>
                <a:gd name="connsiteY12" fmla="*/ 607648 h 973335"/>
                <a:gd name="connsiteX13" fmla="*/ 166929 w 1950644"/>
                <a:gd name="connsiteY13" fmla="*/ 466534 h 973335"/>
                <a:gd name="connsiteX14" fmla="*/ 166929 w 1950644"/>
                <a:gd name="connsiteY14" fmla="*/ 406358 h 973335"/>
                <a:gd name="connsiteX15" fmla="*/ 406358 w 1950644"/>
                <a:gd name="connsiteY15" fmla="*/ 166929 h 973335"/>
                <a:gd name="connsiteX16" fmla="*/ 466534 w 1950644"/>
                <a:gd name="connsiteY16" fmla="*/ 166929 h 973335"/>
                <a:gd name="connsiteX17" fmla="*/ 607648 w 1950644"/>
                <a:gd name="connsiteY17" fmla="*/ 308043 h 973335"/>
                <a:gd name="connsiteX18" fmla="*/ 764017 w 1950644"/>
                <a:gd name="connsiteY18" fmla="*/ 243632 h 973335"/>
                <a:gd name="connsiteX19" fmla="*/ 764017 w 1950644"/>
                <a:gd name="connsiteY19" fmla="*/ 43617 h 973335"/>
                <a:gd name="connsiteX20" fmla="*/ 806395 w 1950644"/>
                <a:gd name="connsiteY20" fmla="*/ 1240 h 973335"/>
                <a:gd name="connsiteX21" fmla="*/ 1145406 w 1950644"/>
                <a:gd name="connsiteY21" fmla="*/ 1240 h 973335"/>
                <a:gd name="connsiteX22" fmla="*/ 1187784 w 1950644"/>
                <a:gd name="connsiteY22" fmla="*/ 43617 h 973335"/>
                <a:gd name="connsiteX23" fmla="*/ 1187784 w 1950644"/>
                <a:gd name="connsiteY23" fmla="*/ 243636 h 973335"/>
                <a:gd name="connsiteX24" fmla="*/ 1344153 w 1950644"/>
                <a:gd name="connsiteY24" fmla="*/ 308047 h 973335"/>
                <a:gd name="connsiteX25" fmla="*/ 1485267 w 1950644"/>
                <a:gd name="connsiteY25" fmla="*/ 166933 h 973335"/>
                <a:gd name="connsiteX26" fmla="*/ 1545443 w 1950644"/>
                <a:gd name="connsiteY26" fmla="*/ 166933 h 973335"/>
                <a:gd name="connsiteX27" fmla="*/ 1784871 w 1950644"/>
                <a:gd name="connsiteY27" fmla="*/ 406362 h 973335"/>
                <a:gd name="connsiteX28" fmla="*/ 1784871 w 1950644"/>
                <a:gd name="connsiteY28" fmla="*/ 466538 h 973335"/>
                <a:gd name="connsiteX29" fmla="*/ 1643758 w 1950644"/>
                <a:gd name="connsiteY29" fmla="*/ 607652 h 973335"/>
                <a:gd name="connsiteX30" fmla="*/ 1708169 w 1950644"/>
                <a:gd name="connsiteY30" fmla="*/ 764021 h 973335"/>
                <a:gd name="connsiteX31" fmla="*/ 1908187 w 1950644"/>
                <a:gd name="connsiteY31" fmla="*/ 764021 h 973335"/>
                <a:gd name="connsiteX32" fmla="*/ 1950557 w 1950644"/>
                <a:gd name="connsiteY32" fmla="*/ 806395 h 973335"/>
                <a:gd name="connsiteX33" fmla="*/ 1950557 w 1950644"/>
                <a:gd name="connsiteY33" fmla="*/ 806395 h 97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50644" h="973335">
                  <a:moveTo>
                    <a:pt x="1950557" y="806395"/>
                  </a:moveTo>
                  <a:lnTo>
                    <a:pt x="1950557" y="975902"/>
                  </a:lnTo>
                  <a:lnTo>
                    <a:pt x="1357287" y="975902"/>
                  </a:lnTo>
                  <a:lnTo>
                    <a:pt x="1357287" y="933524"/>
                  </a:lnTo>
                  <a:cubicBezTo>
                    <a:pt x="1357287" y="722891"/>
                    <a:pt x="1186532" y="552136"/>
                    <a:pt x="975898" y="552136"/>
                  </a:cubicBezTo>
                  <a:cubicBezTo>
                    <a:pt x="765264" y="552136"/>
                    <a:pt x="594510" y="722891"/>
                    <a:pt x="594510" y="933524"/>
                  </a:cubicBezTo>
                  <a:lnTo>
                    <a:pt x="594510" y="933524"/>
                  </a:lnTo>
                  <a:lnTo>
                    <a:pt x="594510" y="975902"/>
                  </a:lnTo>
                  <a:lnTo>
                    <a:pt x="1240" y="975902"/>
                  </a:lnTo>
                  <a:lnTo>
                    <a:pt x="1240" y="806395"/>
                  </a:lnTo>
                  <a:cubicBezTo>
                    <a:pt x="1240" y="782991"/>
                    <a:pt x="20214" y="764017"/>
                    <a:pt x="43617" y="764017"/>
                  </a:cubicBezTo>
                  <a:lnTo>
                    <a:pt x="243632" y="764017"/>
                  </a:lnTo>
                  <a:cubicBezTo>
                    <a:pt x="259098" y="709617"/>
                    <a:pt x="280706" y="657157"/>
                    <a:pt x="308043" y="607648"/>
                  </a:cubicBezTo>
                  <a:lnTo>
                    <a:pt x="166929" y="466534"/>
                  </a:lnTo>
                  <a:cubicBezTo>
                    <a:pt x="150402" y="449880"/>
                    <a:pt x="150402" y="423012"/>
                    <a:pt x="166929" y="406358"/>
                  </a:cubicBezTo>
                  <a:lnTo>
                    <a:pt x="406358" y="166929"/>
                  </a:lnTo>
                  <a:cubicBezTo>
                    <a:pt x="423012" y="150402"/>
                    <a:pt x="449880" y="150402"/>
                    <a:pt x="466534" y="166929"/>
                  </a:cubicBezTo>
                  <a:lnTo>
                    <a:pt x="607648" y="308043"/>
                  </a:lnTo>
                  <a:cubicBezTo>
                    <a:pt x="657157" y="280706"/>
                    <a:pt x="709617" y="259098"/>
                    <a:pt x="764017" y="243632"/>
                  </a:cubicBezTo>
                  <a:lnTo>
                    <a:pt x="764017" y="43617"/>
                  </a:lnTo>
                  <a:cubicBezTo>
                    <a:pt x="764017" y="20214"/>
                    <a:pt x="782991" y="1240"/>
                    <a:pt x="806395" y="1240"/>
                  </a:cubicBezTo>
                  <a:lnTo>
                    <a:pt x="1145406" y="1240"/>
                  </a:lnTo>
                  <a:cubicBezTo>
                    <a:pt x="1168809" y="1240"/>
                    <a:pt x="1187784" y="20214"/>
                    <a:pt x="1187784" y="43617"/>
                  </a:cubicBezTo>
                  <a:lnTo>
                    <a:pt x="1187784" y="243636"/>
                  </a:lnTo>
                  <a:cubicBezTo>
                    <a:pt x="1242183" y="259102"/>
                    <a:pt x="1294644" y="280710"/>
                    <a:pt x="1344153" y="308047"/>
                  </a:cubicBezTo>
                  <a:lnTo>
                    <a:pt x="1485267" y="166933"/>
                  </a:lnTo>
                  <a:cubicBezTo>
                    <a:pt x="1501921" y="150406"/>
                    <a:pt x="1528789" y="150406"/>
                    <a:pt x="1545443" y="166933"/>
                  </a:cubicBezTo>
                  <a:lnTo>
                    <a:pt x="1784871" y="406362"/>
                  </a:lnTo>
                  <a:cubicBezTo>
                    <a:pt x="1801398" y="423016"/>
                    <a:pt x="1801398" y="449884"/>
                    <a:pt x="1784871" y="466538"/>
                  </a:cubicBezTo>
                  <a:lnTo>
                    <a:pt x="1643758" y="607652"/>
                  </a:lnTo>
                  <a:cubicBezTo>
                    <a:pt x="1671094" y="657161"/>
                    <a:pt x="1692702" y="709621"/>
                    <a:pt x="1708169" y="764021"/>
                  </a:cubicBezTo>
                  <a:lnTo>
                    <a:pt x="1908187" y="764021"/>
                  </a:lnTo>
                  <a:cubicBezTo>
                    <a:pt x="1931587" y="764021"/>
                    <a:pt x="1950557" y="782991"/>
                    <a:pt x="1950557" y="806395"/>
                  </a:cubicBezTo>
                  <a:lnTo>
                    <a:pt x="1950557" y="806395"/>
                  </a:lnTo>
                  <a:close/>
                </a:path>
              </a:pathLst>
            </a:custGeom>
            <a:solidFill>
              <a:srgbClr val="AAC4DA"/>
            </a:solidFill>
            <a:ln w="3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5A09C89-EC84-413A-85C2-8526848C5B8B}"/>
                </a:ext>
              </a:extLst>
            </p:cNvPr>
            <p:cNvSpPr/>
            <p:nvPr/>
          </p:nvSpPr>
          <p:spPr>
            <a:xfrm>
              <a:off x="8748744" y="3935705"/>
              <a:ext cx="512491" cy="341661"/>
            </a:xfrm>
            <a:custGeom>
              <a:avLst/>
              <a:gdLst>
                <a:gd name="connsiteX0" fmla="*/ 45357 w 512491"/>
                <a:gd name="connsiteY0" fmla="*/ 2980 h 341660"/>
                <a:gd name="connsiteX1" fmla="*/ 469124 w 512491"/>
                <a:gd name="connsiteY1" fmla="*/ 2980 h 341660"/>
                <a:gd name="connsiteX2" fmla="*/ 511502 w 512491"/>
                <a:gd name="connsiteY2" fmla="*/ 45357 h 341660"/>
                <a:gd name="connsiteX3" fmla="*/ 511502 w 512491"/>
                <a:gd name="connsiteY3" fmla="*/ 299617 h 341660"/>
                <a:gd name="connsiteX4" fmla="*/ 469124 w 512491"/>
                <a:gd name="connsiteY4" fmla="*/ 341994 h 341660"/>
                <a:gd name="connsiteX5" fmla="*/ 45357 w 512491"/>
                <a:gd name="connsiteY5" fmla="*/ 341994 h 341660"/>
                <a:gd name="connsiteX6" fmla="*/ 2980 w 512491"/>
                <a:gd name="connsiteY6" fmla="*/ 299617 h 341660"/>
                <a:gd name="connsiteX7" fmla="*/ 2980 w 512491"/>
                <a:gd name="connsiteY7" fmla="*/ 45357 h 341660"/>
                <a:gd name="connsiteX8" fmla="*/ 45357 w 512491"/>
                <a:gd name="connsiteY8" fmla="*/ 2980 h 34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91" h="341660">
                  <a:moveTo>
                    <a:pt x="45357" y="2980"/>
                  </a:moveTo>
                  <a:lnTo>
                    <a:pt x="469124" y="2980"/>
                  </a:lnTo>
                  <a:cubicBezTo>
                    <a:pt x="492528" y="2980"/>
                    <a:pt x="511502" y="21954"/>
                    <a:pt x="511502" y="45357"/>
                  </a:cubicBezTo>
                  <a:lnTo>
                    <a:pt x="511502" y="299617"/>
                  </a:lnTo>
                  <a:cubicBezTo>
                    <a:pt x="511502" y="323020"/>
                    <a:pt x="492528" y="341994"/>
                    <a:pt x="469124" y="341994"/>
                  </a:cubicBezTo>
                  <a:lnTo>
                    <a:pt x="45357" y="341994"/>
                  </a:lnTo>
                  <a:cubicBezTo>
                    <a:pt x="21954" y="341994"/>
                    <a:pt x="2980" y="323020"/>
                    <a:pt x="2980" y="299617"/>
                  </a:cubicBezTo>
                  <a:lnTo>
                    <a:pt x="2980" y="45357"/>
                  </a:lnTo>
                  <a:cubicBezTo>
                    <a:pt x="2980" y="21954"/>
                    <a:pt x="21954" y="2980"/>
                    <a:pt x="45357" y="2980"/>
                  </a:cubicBezTo>
                  <a:close/>
                </a:path>
              </a:pathLst>
            </a:custGeom>
            <a:solidFill>
              <a:srgbClr val="FFE4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1921DF0-15DF-46B1-A2CB-DCF1CB661B8D}"/>
                </a:ext>
              </a:extLst>
            </p:cNvPr>
            <p:cNvSpPr/>
            <p:nvPr/>
          </p:nvSpPr>
          <p:spPr>
            <a:xfrm>
              <a:off x="8028345" y="3935705"/>
              <a:ext cx="512491" cy="341661"/>
            </a:xfrm>
            <a:custGeom>
              <a:avLst/>
              <a:gdLst>
                <a:gd name="connsiteX0" fmla="*/ 45357 w 512491"/>
                <a:gd name="connsiteY0" fmla="*/ 2980 h 341660"/>
                <a:gd name="connsiteX1" fmla="*/ 469124 w 512491"/>
                <a:gd name="connsiteY1" fmla="*/ 2980 h 341660"/>
                <a:gd name="connsiteX2" fmla="*/ 511502 w 512491"/>
                <a:gd name="connsiteY2" fmla="*/ 45357 h 341660"/>
                <a:gd name="connsiteX3" fmla="*/ 511502 w 512491"/>
                <a:gd name="connsiteY3" fmla="*/ 299617 h 341660"/>
                <a:gd name="connsiteX4" fmla="*/ 469124 w 512491"/>
                <a:gd name="connsiteY4" fmla="*/ 341994 h 341660"/>
                <a:gd name="connsiteX5" fmla="*/ 45357 w 512491"/>
                <a:gd name="connsiteY5" fmla="*/ 341994 h 341660"/>
                <a:gd name="connsiteX6" fmla="*/ 2980 w 512491"/>
                <a:gd name="connsiteY6" fmla="*/ 299617 h 341660"/>
                <a:gd name="connsiteX7" fmla="*/ 2980 w 512491"/>
                <a:gd name="connsiteY7" fmla="*/ 45357 h 341660"/>
                <a:gd name="connsiteX8" fmla="*/ 45357 w 512491"/>
                <a:gd name="connsiteY8" fmla="*/ 2980 h 34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91" h="341660">
                  <a:moveTo>
                    <a:pt x="45357" y="2980"/>
                  </a:moveTo>
                  <a:lnTo>
                    <a:pt x="469124" y="2980"/>
                  </a:lnTo>
                  <a:cubicBezTo>
                    <a:pt x="492528" y="2980"/>
                    <a:pt x="511502" y="21954"/>
                    <a:pt x="511502" y="45357"/>
                  </a:cubicBezTo>
                  <a:lnTo>
                    <a:pt x="511502" y="299617"/>
                  </a:lnTo>
                  <a:cubicBezTo>
                    <a:pt x="511502" y="323020"/>
                    <a:pt x="492528" y="341994"/>
                    <a:pt x="469124" y="341994"/>
                  </a:cubicBezTo>
                  <a:lnTo>
                    <a:pt x="45357" y="341994"/>
                  </a:lnTo>
                  <a:cubicBezTo>
                    <a:pt x="21954" y="341994"/>
                    <a:pt x="2980" y="323020"/>
                    <a:pt x="2980" y="299617"/>
                  </a:cubicBezTo>
                  <a:lnTo>
                    <a:pt x="2980" y="45357"/>
                  </a:lnTo>
                  <a:cubicBezTo>
                    <a:pt x="2980" y="21954"/>
                    <a:pt x="21954" y="2980"/>
                    <a:pt x="45357" y="2980"/>
                  </a:cubicBezTo>
                  <a:close/>
                </a:path>
              </a:pathLst>
            </a:custGeom>
            <a:solidFill>
              <a:srgbClr val="FFE4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DF8DA31-7587-496F-909E-33C602C31F08}"/>
                </a:ext>
              </a:extLst>
            </p:cNvPr>
            <p:cNvSpPr/>
            <p:nvPr/>
          </p:nvSpPr>
          <p:spPr>
            <a:xfrm>
              <a:off x="7307941" y="3935705"/>
              <a:ext cx="512491" cy="341661"/>
            </a:xfrm>
            <a:custGeom>
              <a:avLst/>
              <a:gdLst>
                <a:gd name="connsiteX0" fmla="*/ 45357 w 512491"/>
                <a:gd name="connsiteY0" fmla="*/ 2980 h 341660"/>
                <a:gd name="connsiteX1" fmla="*/ 469124 w 512491"/>
                <a:gd name="connsiteY1" fmla="*/ 2980 h 341660"/>
                <a:gd name="connsiteX2" fmla="*/ 511502 w 512491"/>
                <a:gd name="connsiteY2" fmla="*/ 45357 h 341660"/>
                <a:gd name="connsiteX3" fmla="*/ 511502 w 512491"/>
                <a:gd name="connsiteY3" fmla="*/ 299617 h 341660"/>
                <a:gd name="connsiteX4" fmla="*/ 469124 w 512491"/>
                <a:gd name="connsiteY4" fmla="*/ 341994 h 341660"/>
                <a:gd name="connsiteX5" fmla="*/ 45357 w 512491"/>
                <a:gd name="connsiteY5" fmla="*/ 341994 h 341660"/>
                <a:gd name="connsiteX6" fmla="*/ 2980 w 512491"/>
                <a:gd name="connsiteY6" fmla="*/ 299617 h 341660"/>
                <a:gd name="connsiteX7" fmla="*/ 2980 w 512491"/>
                <a:gd name="connsiteY7" fmla="*/ 45357 h 341660"/>
                <a:gd name="connsiteX8" fmla="*/ 45357 w 512491"/>
                <a:gd name="connsiteY8" fmla="*/ 2980 h 34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91" h="341660">
                  <a:moveTo>
                    <a:pt x="45357" y="2980"/>
                  </a:moveTo>
                  <a:lnTo>
                    <a:pt x="469124" y="2980"/>
                  </a:lnTo>
                  <a:cubicBezTo>
                    <a:pt x="492528" y="2980"/>
                    <a:pt x="511502" y="21954"/>
                    <a:pt x="511502" y="45357"/>
                  </a:cubicBezTo>
                  <a:lnTo>
                    <a:pt x="511502" y="299617"/>
                  </a:lnTo>
                  <a:cubicBezTo>
                    <a:pt x="511502" y="323020"/>
                    <a:pt x="492528" y="341994"/>
                    <a:pt x="469124" y="341994"/>
                  </a:cubicBezTo>
                  <a:lnTo>
                    <a:pt x="45357" y="341994"/>
                  </a:lnTo>
                  <a:cubicBezTo>
                    <a:pt x="21954" y="341994"/>
                    <a:pt x="2980" y="323020"/>
                    <a:pt x="2980" y="299617"/>
                  </a:cubicBezTo>
                  <a:lnTo>
                    <a:pt x="2980" y="45357"/>
                  </a:lnTo>
                  <a:cubicBezTo>
                    <a:pt x="2984" y="21954"/>
                    <a:pt x="21954" y="2980"/>
                    <a:pt x="45357" y="2980"/>
                  </a:cubicBezTo>
                  <a:close/>
                </a:path>
              </a:pathLst>
            </a:custGeom>
            <a:solidFill>
              <a:srgbClr val="FFE4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8411766-9E3E-47CD-8281-565BE30D562F}"/>
                </a:ext>
              </a:extLst>
            </p:cNvPr>
            <p:cNvSpPr/>
            <p:nvPr/>
          </p:nvSpPr>
          <p:spPr>
            <a:xfrm>
              <a:off x="7265567" y="2283020"/>
              <a:ext cx="2038046" cy="1021009"/>
            </a:xfrm>
            <a:custGeom>
              <a:avLst/>
              <a:gdLst>
                <a:gd name="connsiteX0" fmla="*/ 1952301 w 2038045"/>
                <a:gd name="connsiteY0" fmla="*/ 765757 h 1021009"/>
                <a:gd name="connsiteX1" fmla="*/ 1783556 w 2038045"/>
                <a:gd name="connsiteY1" fmla="*/ 765757 h 1021009"/>
                <a:gd name="connsiteX2" fmla="*/ 1739907 w 2038045"/>
                <a:gd name="connsiteY2" fmla="*/ 659814 h 1021009"/>
                <a:gd name="connsiteX3" fmla="*/ 1858984 w 2038045"/>
                <a:gd name="connsiteY3" fmla="*/ 540738 h 1021009"/>
                <a:gd name="connsiteX4" fmla="*/ 1859008 w 2038045"/>
                <a:gd name="connsiteY4" fmla="*/ 420878 h 1021009"/>
                <a:gd name="connsiteX5" fmla="*/ 1858984 w 2038045"/>
                <a:gd name="connsiteY5" fmla="*/ 420854 h 1021009"/>
                <a:gd name="connsiteX6" fmla="*/ 1619305 w 2038045"/>
                <a:gd name="connsiteY6" fmla="*/ 180961 h 1021009"/>
                <a:gd name="connsiteX7" fmla="*/ 1499465 w 2038045"/>
                <a:gd name="connsiteY7" fmla="*/ 180961 h 1021009"/>
                <a:gd name="connsiteX8" fmla="*/ 1380218 w 2038045"/>
                <a:gd name="connsiteY8" fmla="*/ 300125 h 1021009"/>
                <a:gd name="connsiteX9" fmla="*/ 1274275 w 2038045"/>
                <a:gd name="connsiteY9" fmla="*/ 256476 h 1021009"/>
                <a:gd name="connsiteX10" fmla="*/ 1274275 w 2038045"/>
                <a:gd name="connsiteY10" fmla="*/ 87731 h 1021009"/>
                <a:gd name="connsiteX11" fmla="*/ 1189524 w 2038045"/>
                <a:gd name="connsiteY11" fmla="*/ 2980 h 1021009"/>
                <a:gd name="connsiteX12" fmla="*/ 850513 w 2038045"/>
                <a:gd name="connsiteY12" fmla="*/ 2980 h 1021009"/>
                <a:gd name="connsiteX13" fmla="*/ 765757 w 2038045"/>
                <a:gd name="connsiteY13" fmla="*/ 87731 h 1021009"/>
                <a:gd name="connsiteX14" fmla="*/ 765757 w 2038045"/>
                <a:gd name="connsiteY14" fmla="*/ 256476 h 1021009"/>
                <a:gd name="connsiteX15" fmla="*/ 659814 w 2038045"/>
                <a:gd name="connsiteY15" fmla="*/ 300125 h 1021009"/>
                <a:gd name="connsiteX16" fmla="*/ 540611 w 2038045"/>
                <a:gd name="connsiteY16" fmla="*/ 180961 h 1021009"/>
                <a:gd name="connsiteX17" fmla="*/ 420727 w 2038045"/>
                <a:gd name="connsiteY17" fmla="*/ 180961 h 1021009"/>
                <a:gd name="connsiteX18" fmla="*/ 180961 w 2038045"/>
                <a:gd name="connsiteY18" fmla="*/ 420727 h 1021009"/>
                <a:gd name="connsiteX19" fmla="*/ 180961 w 2038045"/>
                <a:gd name="connsiteY19" fmla="*/ 540567 h 1021009"/>
                <a:gd name="connsiteX20" fmla="*/ 300125 w 2038045"/>
                <a:gd name="connsiteY20" fmla="*/ 659814 h 1021009"/>
                <a:gd name="connsiteX21" fmla="*/ 256476 w 2038045"/>
                <a:gd name="connsiteY21" fmla="*/ 765757 h 1021009"/>
                <a:gd name="connsiteX22" fmla="*/ 87731 w 2038045"/>
                <a:gd name="connsiteY22" fmla="*/ 765757 h 1021009"/>
                <a:gd name="connsiteX23" fmla="*/ 2980 w 2038045"/>
                <a:gd name="connsiteY23" fmla="*/ 850509 h 1021009"/>
                <a:gd name="connsiteX24" fmla="*/ 2980 w 2038045"/>
                <a:gd name="connsiteY24" fmla="*/ 1020016 h 1021009"/>
                <a:gd name="connsiteX25" fmla="*/ 87731 w 2038045"/>
                <a:gd name="connsiteY25" fmla="*/ 1020016 h 1021009"/>
                <a:gd name="connsiteX26" fmla="*/ 87731 w 2038045"/>
                <a:gd name="connsiteY26" fmla="*/ 850509 h 1021009"/>
                <a:gd name="connsiteX27" fmla="*/ 287706 w 2038045"/>
                <a:gd name="connsiteY27" fmla="*/ 850509 h 1021009"/>
                <a:gd name="connsiteX28" fmla="*/ 328431 w 2038045"/>
                <a:gd name="connsiteY28" fmla="*/ 819871 h 1021009"/>
                <a:gd name="connsiteX29" fmla="*/ 389199 w 2038045"/>
                <a:gd name="connsiteY29" fmla="*/ 672273 h 1021009"/>
                <a:gd name="connsiteX30" fmla="*/ 382080 w 2038045"/>
                <a:gd name="connsiteY30" fmla="*/ 621676 h 1021009"/>
                <a:gd name="connsiteX31" fmla="*/ 240922 w 2038045"/>
                <a:gd name="connsiteY31" fmla="*/ 480645 h 1021009"/>
                <a:gd name="connsiteX32" fmla="*/ 480645 w 2038045"/>
                <a:gd name="connsiteY32" fmla="*/ 240922 h 1021009"/>
                <a:gd name="connsiteX33" fmla="*/ 621676 w 2038045"/>
                <a:gd name="connsiteY33" fmla="*/ 382080 h 1021009"/>
                <a:gd name="connsiteX34" fmla="*/ 672102 w 2038045"/>
                <a:gd name="connsiteY34" fmla="*/ 389199 h 1021009"/>
                <a:gd name="connsiteX35" fmla="*/ 819871 w 2038045"/>
                <a:gd name="connsiteY35" fmla="*/ 328431 h 1021009"/>
                <a:gd name="connsiteX36" fmla="*/ 850509 w 2038045"/>
                <a:gd name="connsiteY36" fmla="*/ 287706 h 1021009"/>
                <a:gd name="connsiteX37" fmla="*/ 850509 w 2038045"/>
                <a:gd name="connsiteY37" fmla="*/ 87731 h 1021009"/>
                <a:gd name="connsiteX38" fmla="*/ 1189520 w 2038045"/>
                <a:gd name="connsiteY38" fmla="*/ 87731 h 1021009"/>
                <a:gd name="connsiteX39" fmla="*/ 1189520 w 2038045"/>
                <a:gd name="connsiteY39" fmla="*/ 287706 h 1021009"/>
                <a:gd name="connsiteX40" fmla="*/ 1220158 w 2038045"/>
                <a:gd name="connsiteY40" fmla="*/ 328431 h 1021009"/>
                <a:gd name="connsiteX41" fmla="*/ 1367755 w 2038045"/>
                <a:gd name="connsiteY41" fmla="*/ 389199 h 1021009"/>
                <a:gd name="connsiteX42" fmla="*/ 1418182 w 2038045"/>
                <a:gd name="connsiteY42" fmla="*/ 382080 h 1021009"/>
                <a:gd name="connsiteX43" fmla="*/ 1559379 w 2038045"/>
                <a:gd name="connsiteY43" fmla="*/ 240922 h 1021009"/>
                <a:gd name="connsiteX44" fmla="*/ 1799102 w 2038045"/>
                <a:gd name="connsiteY44" fmla="*/ 480645 h 1021009"/>
                <a:gd name="connsiteX45" fmla="*/ 1657944 w 2038045"/>
                <a:gd name="connsiteY45" fmla="*/ 621676 h 1021009"/>
                <a:gd name="connsiteX46" fmla="*/ 1650825 w 2038045"/>
                <a:gd name="connsiteY46" fmla="*/ 672146 h 1021009"/>
                <a:gd name="connsiteX47" fmla="*/ 1711593 w 2038045"/>
                <a:gd name="connsiteY47" fmla="*/ 819743 h 1021009"/>
                <a:gd name="connsiteX48" fmla="*/ 1752318 w 2038045"/>
                <a:gd name="connsiteY48" fmla="*/ 850382 h 1021009"/>
                <a:gd name="connsiteX49" fmla="*/ 1952293 w 2038045"/>
                <a:gd name="connsiteY49" fmla="*/ 850382 h 1021009"/>
                <a:gd name="connsiteX50" fmla="*/ 1952293 w 2038045"/>
                <a:gd name="connsiteY50" fmla="*/ 1019889 h 1021009"/>
                <a:gd name="connsiteX51" fmla="*/ 2037053 w 2038045"/>
                <a:gd name="connsiteY51" fmla="*/ 1019889 h 1021009"/>
                <a:gd name="connsiteX52" fmla="*/ 2037053 w 2038045"/>
                <a:gd name="connsiteY52" fmla="*/ 850509 h 1021009"/>
                <a:gd name="connsiteX53" fmla="*/ 1952301 w 2038045"/>
                <a:gd name="connsiteY53" fmla="*/ 765757 h 1021009"/>
                <a:gd name="connsiteX54" fmla="*/ 1952301 w 2038045"/>
                <a:gd name="connsiteY54" fmla="*/ 765757 h 102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038045" h="1021009">
                  <a:moveTo>
                    <a:pt x="1952301" y="765757"/>
                  </a:moveTo>
                  <a:lnTo>
                    <a:pt x="1783556" y="765757"/>
                  </a:lnTo>
                  <a:cubicBezTo>
                    <a:pt x="1771562" y="729442"/>
                    <a:pt x="1756978" y="694040"/>
                    <a:pt x="1739907" y="659814"/>
                  </a:cubicBezTo>
                  <a:lnTo>
                    <a:pt x="1858984" y="540738"/>
                  </a:lnTo>
                  <a:cubicBezTo>
                    <a:pt x="1892089" y="507648"/>
                    <a:pt x="1892101" y="453984"/>
                    <a:pt x="1859008" y="420878"/>
                  </a:cubicBezTo>
                  <a:cubicBezTo>
                    <a:pt x="1859000" y="420870"/>
                    <a:pt x="1858992" y="420862"/>
                    <a:pt x="1858984" y="420854"/>
                  </a:cubicBezTo>
                  <a:lnTo>
                    <a:pt x="1619305" y="180961"/>
                  </a:lnTo>
                  <a:cubicBezTo>
                    <a:pt x="1585771" y="148952"/>
                    <a:pt x="1533000" y="148952"/>
                    <a:pt x="1499465" y="180961"/>
                  </a:cubicBezTo>
                  <a:lnTo>
                    <a:pt x="1380218" y="300125"/>
                  </a:lnTo>
                  <a:cubicBezTo>
                    <a:pt x="1345996" y="283058"/>
                    <a:pt x="1310591" y="268470"/>
                    <a:pt x="1274275" y="256476"/>
                  </a:cubicBezTo>
                  <a:lnTo>
                    <a:pt x="1274275" y="87731"/>
                  </a:lnTo>
                  <a:cubicBezTo>
                    <a:pt x="1274275" y="40924"/>
                    <a:pt x="1236331" y="2980"/>
                    <a:pt x="1189524" y="2980"/>
                  </a:cubicBezTo>
                  <a:lnTo>
                    <a:pt x="850513" y="2980"/>
                  </a:lnTo>
                  <a:cubicBezTo>
                    <a:pt x="803701" y="2980"/>
                    <a:pt x="765757" y="40924"/>
                    <a:pt x="765757" y="87731"/>
                  </a:cubicBezTo>
                  <a:lnTo>
                    <a:pt x="765757" y="256476"/>
                  </a:lnTo>
                  <a:cubicBezTo>
                    <a:pt x="729442" y="268470"/>
                    <a:pt x="694040" y="283054"/>
                    <a:pt x="659814" y="300125"/>
                  </a:cubicBezTo>
                  <a:lnTo>
                    <a:pt x="540611" y="180961"/>
                  </a:lnTo>
                  <a:cubicBezTo>
                    <a:pt x="507076" y="148904"/>
                    <a:pt x="454262" y="148904"/>
                    <a:pt x="420727" y="180961"/>
                  </a:cubicBezTo>
                  <a:lnTo>
                    <a:pt x="180961" y="420727"/>
                  </a:lnTo>
                  <a:cubicBezTo>
                    <a:pt x="147876" y="453825"/>
                    <a:pt x="147876" y="507473"/>
                    <a:pt x="180961" y="540567"/>
                  </a:cubicBezTo>
                  <a:lnTo>
                    <a:pt x="300125" y="659814"/>
                  </a:lnTo>
                  <a:cubicBezTo>
                    <a:pt x="283058" y="694036"/>
                    <a:pt x="268470" y="729442"/>
                    <a:pt x="256476" y="765757"/>
                  </a:cubicBezTo>
                  <a:lnTo>
                    <a:pt x="87731" y="765757"/>
                  </a:lnTo>
                  <a:cubicBezTo>
                    <a:pt x="40924" y="765757"/>
                    <a:pt x="2980" y="803701"/>
                    <a:pt x="2980" y="850509"/>
                  </a:cubicBezTo>
                  <a:lnTo>
                    <a:pt x="2980" y="1020016"/>
                  </a:lnTo>
                  <a:lnTo>
                    <a:pt x="87731" y="1020016"/>
                  </a:lnTo>
                  <a:lnTo>
                    <a:pt x="87731" y="850509"/>
                  </a:lnTo>
                  <a:lnTo>
                    <a:pt x="287706" y="850509"/>
                  </a:lnTo>
                  <a:cubicBezTo>
                    <a:pt x="306593" y="850513"/>
                    <a:pt x="323199" y="838018"/>
                    <a:pt x="328431" y="819871"/>
                  </a:cubicBezTo>
                  <a:cubicBezTo>
                    <a:pt x="343139" y="768566"/>
                    <a:pt x="363519" y="719061"/>
                    <a:pt x="389199" y="672273"/>
                  </a:cubicBezTo>
                  <a:cubicBezTo>
                    <a:pt x="398404" y="655710"/>
                    <a:pt x="395496" y="635052"/>
                    <a:pt x="382080" y="621676"/>
                  </a:cubicBezTo>
                  <a:lnTo>
                    <a:pt x="240922" y="480645"/>
                  </a:lnTo>
                  <a:lnTo>
                    <a:pt x="480645" y="240922"/>
                  </a:lnTo>
                  <a:lnTo>
                    <a:pt x="621676" y="382080"/>
                  </a:lnTo>
                  <a:cubicBezTo>
                    <a:pt x="635024" y="395417"/>
                    <a:pt x="655583" y="398317"/>
                    <a:pt x="672102" y="389199"/>
                  </a:cubicBezTo>
                  <a:cubicBezTo>
                    <a:pt x="718945" y="363515"/>
                    <a:pt x="768510" y="343135"/>
                    <a:pt x="819871" y="328431"/>
                  </a:cubicBezTo>
                  <a:cubicBezTo>
                    <a:pt x="838018" y="323199"/>
                    <a:pt x="850513" y="306593"/>
                    <a:pt x="850509" y="287706"/>
                  </a:cubicBezTo>
                  <a:lnTo>
                    <a:pt x="850509" y="87731"/>
                  </a:lnTo>
                  <a:lnTo>
                    <a:pt x="1189520" y="87731"/>
                  </a:lnTo>
                  <a:lnTo>
                    <a:pt x="1189520" y="287706"/>
                  </a:lnTo>
                  <a:cubicBezTo>
                    <a:pt x="1189516" y="306593"/>
                    <a:pt x="1202010" y="323199"/>
                    <a:pt x="1220158" y="328431"/>
                  </a:cubicBezTo>
                  <a:cubicBezTo>
                    <a:pt x="1271459" y="343147"/>
                    <a:pt x="1320964" y="363527"/>
                    <a:pt x="1367755" y="389199"/>
                  </a:cubicBezTo>
                  <a:cubicBezTo>
                    <a:pt x="1384274" y="398317"/>
                    <a:pt x="1404833" y="395417"/>
                    <a:pt x="1418182" y="382080"/>
                  </a:cubicBezTo>
                  <a:lnTo>
                    <a:pt x="1559379" y="240922"/>
                  </a:lnTo>
                  <a:lnTo>
                    <a:pt x="1799102" y="480645"/>
                  </a:lnTo>
                  <a:lnTo>
                    <a:pt x="1657944" y="621676"/>
                  </a:lnTo>
                  <a:cubicBezTo>
                    <a:pt x="1644588" y="635032"/>
                    <a:pt x="1641684" y="655615"/>
                    <a:pt x="1650825" y="672146"/>
                  </a:cubicBezTo>
                  <a:cubicBezTo>
                    <a:pt x="1676505" y="718934"/>
                    <a:pt x="1696886" y="768439"/>
                    <a:pt x="1711593" y="819743"/>
                  </a:cubicBezTo>
                  <a:cubicBezTo>
                    <a:pt x="1716825" y="837891"/>
                    <a:pt x="1733432" y="850386"/>
                    <a:pt x="1752318" y="850382"/>
                  </a:cubicBezTo>
                  <a:lnTo>
                    <a:pt x="1952293" y="850382"/>
                  </a:lnTo>
                  <a:lnTo>
                    <a:pt x="1952293" y="1019889"/>
                  </a:lnTo>
                  <a:lnTo>
                    <a:pt x="2037053" y="1019889"/>
                  </a:lnTo>
                  <a:lnTo>
                    <a:pt x="2037053" y="850509"/>
                  </a:lnTo>
                  <a:cubicBezTo>
                    <a:pt x="2037053" y="803701"/>
                    <a:pt x="1999108" y="765757"/>
                    <a:pt x="1952301" y="765757"/>
                  </a:cubicBezTo>
                  <a:lnTo>
                    <a:pt x="1952301" y="765757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DCD3BAB5-8FD4-4A8D-87EA-B6FC71C3AC88}"/>
                </a:ext>
              </a:extLst>
            </p:cNvPr>
            <p:cNvSpPr/>
            <p:nvPr/>
          </p:nvSpPr>
          <p:spPr>
            <a:xfrm>
              <a:off x="7858837" y="2833913"/>
              <a:ext cx="850179" cy="468790"/>
            </a:xfrm>
            <a:custGeom>
              <a:avLst/>
              <a:gdLst>
                <a:gd name="connsiteX0" fmla="*/ 2980 w 850178"/>
                <a:gd name="connsiteY0" fmla="*/ 426746 h 468790"/>
                <a:gd name="connsiteX1" fmla="*/ 2980 w 850178"/>
                <a:gd name="connsiteY1" fmla="*/ 469124 h 468790"/>
                <a:gd name="connsiteX2" fmla="*/ 87731 w 850178"/>
                <a:gd name="connsiteY2" fmla="*/ 469124 h 468790"/>
                <a:gd name="connsiteX3" fmla="*/ 87731 w 850178"/>
                <a:gd name="connsiteY3" fmla="*/ 426746 h 468790"/>
                <a:gd name="connsiteX4" fmla="*/ 426746 w 850178"/>
                <a:gd name="connsiteY4" fmla="*/ 87735 h 468790"/>
                <a:gd name="connsiteX5" fmla="*/ 765757 w 850178"/>
                <a:gd name="connsiteY5" fmla="*/ 426746 h 468790"/>
                <a:gd name="connsiteX6" fmla="*/ 765757 w 850178"/>
                <a:gd name="connsiteY6" fmla="*/ 469124 h 468790"/>
                <a:gd name="connsiteX7" fmla="*/ 850509 w 850178"/>
                <a:gd name="connsiteY7" fmla="*/ 469124 h 468790"/>
                <a:gd name="connsiteX8" fmla="*/ 850509 w 850178"/>
                <a:gd name="connsiteY8" fmla="*/ 426746 h 468790"/>
                <a:gd name="connsiteX9" fmla="*/ 426742 w 850178"/>
                <a:gd name="connsiteY9" fmla="*/ 2980 h 468790"/>
                <a:gd name="connsiteX10" fmla="*/ 2980 w 850178"/>
                <a:gd name="connsiteY10" fmla="*/ 426746 h 46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0178" h="468790">
                  <a:moveTo>
                    <a:pt x="2980" y="426746"/>
                  </a:moveTo>
                  <a:lnTo>
                    <a:pt x="2980" y="469124"/>
                  </a:lnTo>
                  <a:lnTo>
                    <a:pt x="87731" y="469124"/>
                  </a:lnTo>
                  <a:lnTo>
                    <a:pt x="87731" y="426746"/>
                  </a:lnTo>
                  <a:cubicBezTo>
                    <a:pt x="87735" y="239516"/>
                    <a:pt x="239516" y="87735"/>
                    <a:pt x="426746" y="87735"/>
                  </a:cubicBezTo>
                  <a:cubicBezTo>
                    <a:pt x="613976" y="87735"/>
                    <a:pt x="765757" y="239516"/>
                    <a:pt x="765757" y="426746"/>
                  </a:cubicBezTo>
                  <a:lnTo>
                    <a:pt x="765757" y="469124"/>
                  </a:lnTo>
                  <a:lnTo>
                    <a:pt x="850509" y="469124"/>
                  </a:lnTo>
                  <a:lnTo>
                    <a:pt x="850509" y="426746"/>
                  </a:lnTo>
                  <a:cubicBezTo>
                    <a:pt x="850509" y="192709"/>
                    <a:pt x="660784" y="2980"/>
                    <a:pt x="426742" y="2980"/>
                  </a:cubicBezTo>
                  <a:cubicBezTo>
                    <a:pt x="192701" y="2980"/>
                    <a:pt x="2980" y="192709"/>
                    <a:pt x="2980" y="426746"/>
                  </a:cubicBez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4453F8C-1296-492E-82A4-98960032278F}"/>
                </a:ext>
              </a:extLst>
            </p:cNvPr>
            <p:cNvSpPr/>
            <p:nvPr/>
          </p:nvSpPr>
          <p:spPr>
            <a:xfrm>
              <a:off x="8240226" y="2452528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B5F84B1-EA69-46B3-8763-E6B01F93DA9B}"/>
                </a:ext>
              </a:extLst>
            </p:cNvPr>
            <p:cNvSpPr/>
            <p:nvPr/>
          </p:nvSpPr>
          <p:spPr>
            <a:xfrm>
              <a:off x="7689334" y="2706787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181ED53-C4F4-4D75-8F3D-04287C8033A4}"/>
                </a:ext>
              </a:extLst>
            </p:cNvPr>
            <p:cNvSpPr/>
            <p:nvPr/>
          </p:nvSpPr>
          <p:spPr>
            <a:xfrm>
              <a:off x="7435075" y="3215305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EF167E3-63EC-4438-9C00-5EB51E03C004}"/>
                </a:ext>
              </a:extLst>
            </p:cNvPr>
            <p:cNvSpPr/>
            <p:nvPr/>
          </p:nvSpPr>
          <p:spPr>
            <a:xfrm>
              <a:off x="9045381" y="3215305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439A56F6-0D15-4967-8684-6D249462C50B}"/>
                </a:ext>
              </a:extLst>
            </p:cNvPr>
            <p:cNvSpPr/>
            <p:nvPr/>
          </p:nvSpPr>
          <p:spPr>
            <a:xfrm>
              <a:off x="8791122" y="2706787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C0FB52-4734-4E3B-960F-7B6F61315CDE}"/>
                </a:ext>
              </a:extLst>
            </p:cNvPr>
            <p:cNvSpPr/>
            <p:nvPr/>
          </p:nvSpPr>
          <p:spPr>
            <a:xfrm>
              <a:off x="7265567" y="3893327"/>
              <a:ext cx="595920" cy="429062"/>
            </a:xfrm>
            <a:custGeom>
              <a:avLst/>
              <a:gdLst>
                <a:gd name="connsiteX0" fmla="*/ 511498 w 595919"/>
                <a:gd name="connsiteY0" fmla="*/ 2980 h 429062"/>
                <a:gd name="connsiteX1" fmla="*/ 87731 w 595919"/>
                <a:gd name="connsiteY1" fmla="*/ 2980 h 429062"/>
                <a:gd name="connsiteX2" fmla="*/ 2980 w 595919"/>
                <a:gd name="connsiteY2" fmla="*/ 87735 h 429062"/>
                <a:gd name="connsiteX3" fmla="*/ 2980 w 595919"/>
                <a:gd name="connsiteY3" fmla="*/ 341994 h 429062"/>
                <a:gd name="connsiteX4" fmla="*/ 87731 w 595919"/>
                <a:gd name="connsiteY4" fmla="*/ 426746 h 429062"/>
                <a:gd name="connsiteX5" fmla="*/ 511498 w 595919"/>
                <a:gd name="connsiteY5" fmla="*/ 426746 h 429062"/>
                <a:gd name="connsiteX6" fmla="*/ 596250 w 595919"/>
                <a:gd name="connsiteY6" fmla="*/ 341994 h 429062"/>
                <a:gd name="connsiteX7" fmla="*/ 596250 w 595919"/>
                <a:gd name="connsiteY7" fmla="*/ 87735 h 429062"/>
                <a:gd name="connsiteX8" fmla="*/ 511498 w 595919"/>
                <a:gd name="connsiteY8" fmla="*/ 2980 h 429062"/>
                <a:gd name="connsiteX9" fmla="*/ 511498 w 595919"/>
                <a:gd name="connsiteY9" fmla="*/ 341994 h 429062"/>
                <a:gd name="connsiteX10" fmla="*/ 87731 w 595919"/>
                <a:gd name="connsiteY10" fmla="*/ 341994 h 429062"/>
                <a:gd name="connsiteX11" fmla="*/ 87731 w 595919"/>
                <a:gd name="connsiteY11" fmla="*/ 87735 h 429062"/>
                <a:gd name="connsiteX12" fmla="*/ 511498 w 595919"/>
                <a:gd name="connsiteY12" fmla="*/ 87735 h 429062"/>
                <a:gd name="connsiteX13" fmla="*/ 511498 w 595919"/>
                <a:gd name="connsiteY13" fmla="*/ 341994 h 42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5919" h="429062">
                  <a:moveTo>
                    <a:pt x="511498" y="2980"/>
                  </a:moveTo>
                  <a:lnTo>
                    <a:pt x="87731" y="2980"/>
                  </a:lnTo>
                  <a:cubicBezTo>
                    <a:pt x="40924" y="2980"/>
                    <a:pt x="2980" y="40928"/>
                    <a:pt x="2980" y="87735"/>
                  </a:cubicBezTo>
                  <a:lnTo>
                    <a:pt x="2980" y="341994"/>
                  </a:lnTo>
                  <a:cubicBezTo>
                    <a:pt x="2980" y="388802"/>
                    <a:pt x="40924" y="426746"/>
                    <a:pt x="87731" y="426746"/>
                  </a:cubicBezTo>
                  <a:lnTo>
                    <a:pt x="511498" y="426746"/>
                  </a:lnTo>
                  <a:cubicBezTo>
                    <a:pt x="558305" y="426746"/>
                    <a:pt x="596250" y="388802"/>
                    <a:pt x="596250" y="341994"/>
                  </a:cubicBezTo>
                  <a:lnTo>
                    <a:pt x="596250" y="87735"/>
                  </a:lnTo>
                  <a:cubicBezTo>
                    <a:pt x="596250" y="40928"/>
                    <a:pt x="558305" y="2980"/>
                    <a:pt x="511498" y="2980"/>
                  </a:cubicBezTo>
                  <a:close/>
                  <a:moveTo>
                    <a:pt x="511498" y="341994"/>
                  </a:moveTo>
                  <a:lnTo>
                    <a:pt x="87731" y="341994"/>
                  </a:lnTo>
                  <a:lnTo>
                    <a:pt x="87731" y="87735"/>
                  </a:lnTo>
                  <a:lnTo>
                    <a:pt x="511498" y="87735"/>
                  </a:lnTo>
                  <a:lnTo>
                    <a:pt x="511498" y="341994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B6D4B30-41A3-461D-BC5B-E1B926FB0D4A}"/>
                </a:ext>
              </a:extLst>
            </p:cNvPr>
            <p:cNvSpPr/>
            <p:nvPr/>
          </p:nvSpPr>
          <p:spPr>
            <a:xfrm>
              <a:off x="8706370" y="3893327"/>
              <a:ext cx="595920" cy="429062"/>
            </a:xfrm>
            <a:custGeom>
              <a:avLst/>
              <a:gdLst>
                <a:gd name="connsiteX0" fmla="*/ 511498 w 595919"/>
                <a:gd name="connsiteY0" fmla="*/ 2980 h 429062"/>
                <a:gd name="connsiteX1" fmla="*/ 87731 w 595919"/>
                <a:gd name="connsiteY1" fmla="*/ 2980 h 429062"/>
                <a:gd name="connsiteX2" fmla="*/ 2980 w 595919"/>
                <a:gd name="connsiteY2" fmla="*/ 87731 h 429062"/>
                <a:gd name="connsiteX3" fmla="*/ 2980 w 595919"/>
                <a:gd name="connsiteY3" fmla="*/ 341990 h 429062"/>
                <a:gd name="connsiteX4" fmla="*/ 87731 w 595919"/>
                <a:gd name="connsiteY4" fmla="*/ 426742 h 429062"/>
                <a:gd name="connsiteX5" fmla="*/ 511498 w 595919"/>
                <a:gd name="connsiteY5" fmla="*/ 426742 h 429062"/>
                <a:gd name="connsiteX6" fmla="*/ 596250 w 595919"/>
                <a:gd name="connsiteY6" fmla="*/ 341990 h 429062"/>
                <a:gd name="connsiteX7" fmla="*/ 596250 w 595919"/>
                <a:gd name="connsiteY7" fmla="*/ 87731 h 429062"/>
                <a:gd name="connsiteX8" fmla="*/ 511498 w 595919"/>
                <a:gd name="connsiteY8" fmla="*/ 2980 h 429062"/>
                <a:gd name="connsiteX9" fmla="*/ 511498 w 595919"/>
                <a:gd name="connsiteY9" fmla="*/ 341994 h 429062"/>
                <a:gd name="connsiteX10" fmla="*/ 87731 w 595919"/>
                <a:gd name="connsiteY10" fmla="*/ 341994 h 429062"/>
                <a:gd name="connsiteX11" fmla="*/ 87731 w 595919"/>
                <a:gd name="connsiteY11" fmla="*/ 87735 h 429062"/>
                <a:gd name="connsiteX12" fmla="*/ 511498 w 595919"/>
                <a:gd name="connsiteY12" fmla="*/ 87735 h 429062"/>
                <a:gd name="connsiteX13" fmla="*/ 511498 w 595919"/>
                <a:gd name="connsiteY13" fmla="*/ 341994 h 42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5919" h="429062">
                  <a:moveTo>
                    <a:pt x="511498" y="2980"/>
                  </a:moveTo>
                  <a:lnTo>
                    <a:pt x="87731" y="2980"/>
                  </a:lnTo>
                  <a:cubicBezTo>
                    <a:pt x="40924" y="2980"/>
                    <a:pt x="2980" y="40924"/>
                    <a:pt x="2980" y="87731"/>
                  </a:cubicBezTo>
                  <a:lnTo>
                    <a:pt x="2980" y="341990"/>
                  </a:lnTo>
                  <a:cubicBezTo>
                    <a:pt x="2980" y="388798"/>
                    <a:pt x="40924" y="426742"/>
                    <a:pt x="87731" y="426742"/>
                  </a:cubicBezTo>
                  <a:lnTo>
                    <a:pt x="511498" y="426742"/>
                  </a:lnTo>
                  <a:cubicBezTo>
                    <a:pt x="558305" y="426742"/>
                    <a:pt x="596250" y="388798"/>
                    <a:pt x="596250" y="341990"/>
                  </a:cubicBezTo>
                  <a:lnTo>
                    <a:pt x="596250" y="87731"/>
                  </a:lnTo>
                  <a:cubicBezTo>
                    <a:pt x="596250" y="40928"/>
                    <a:pt x="558305" y="2980"/>
                    <a:pt x="511498" y="2980"/>
                  </a:cubicBezTo>
                  <a:close/>
                  <a:moveTo>
                    <a:pt x="511498" y="341994"/>
                  </a:moveTo>
                  <a:lnTo>
                    <a:pt x="87731" y="341994"/>
                  </a:lnTo>
                  <a:lnTo>
                    <a:pt x="87731" y="87735"/>
                  </a:lnTo>
                  <a:lnTo>
                    <a:pt x="511498" y="87735"/>
                  </a:lnTo>
                  <a:lnTo>
                    <a:pt x="511498" y="341994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A743871-AD45-45AF-BDD8-07ACEA38E3AF}"/>
                </a:ext>
              </a:extLst>
            </p:cNvPr>
            <p:cNvSpPr/>
            <p:nvPr/>
          </p:nvSpPr>
          <p:spPr>
            <a:xfrm>
              <a:off x="7985971" y="3893327"/>
              <a:ext cx="595920" cy="429062"/>
            </a:xfrm>
            <a:custGeom>
              <a:avLst/>
              <a:gdLst>
                <a:gd name="connsiteX0" fmla="*/ 511494 w 595919"/>
                <a:gd name="connsiteY0" fmla="*/ 2980 h 429062"/>
                <a:gd name="connsiteX1" fmla="*/ 87731 w 595919"/>
                <a:gd name="connsiteY1" fmla="*/ 2980 h 429062"/>
                <a:gd name="connsiteX2" fmla="*/ 2980 w 595919"/>
                <a:gd name="connsiteY2" fmla="*/ 87731 h 429062"/>
                <a:gd name="connsiteX3" fmla="*/ 2980 w 595919"/>
                <a:gd name="connsiteY3" fmla="*/ 341990 h 429062"/>
                <a:gd name="connsiteX4" fmla="*/ 87731 w 595919"/>
                <a:gd name="connsiteY4" fmla="*/ 426742 h 429062"/>
                <a:gd name="connsiteX5" fmla="*/ 511498 w 595919"/>
                <a:gd name="connsiteY5" fmla="*/ 426742 h 429062"/>
                <a:gd name="connsiteX6" fmla="*/ 596250 w 595919"/>
                <a:gd name="connsiteY6" fmla="*/ 341990 h 429062"/>
                <a:gd name="connsiteX7" fmla="*/ 596250 w 595919"/>
                <a:gd name="connsiteY7" fmla="*/ 87731 h 429062"/>
                <a:gd name="connsiteX8" fmla="*/ 511494 w 595919"/>
                <a:gd name="connsiteY8" fmla="*/ 2980 h 429062"/>
                <a:gd name="connsiteX9" fmla="*/ 511494 w 595919"/>
                <a:gd name="connsiteY9" fmla="*/ 341994 h 429062"/>
                <a:gd name="connsiteX10" fmla="*/ 87731 w 595919"/>
                <a:gd name="connsiteY10" fmla="*/ 341994 h 429062"/>
                <a:gd name="connsiteX11" fmla="*/ 87731 w 595919"/>
                <a:gd name="connsiteY11" fmla="*/ 87735 h 429062"/>
                <a:gd name="connsiteX12" fmla="*/ 511498 w 595919"/>
                <a:gd name="connsiteY12" fmla="*/ 87735 h 429062"/>
                <a:gd name="connsiteX13" fmla="*/ 511498 w 595919"/>
                <a:gd name="connsiteY13" fmla="*/ 341994 h 42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5919" h="429062">
                  <a:moveTo>
                    <a:pt x="511494" y="2980"/>
                  </a:moveTo>
                  <a:lnTo>
                    <a:pt x="87731" y="2980"/>
                  </a:lnTo>
                  <a:cubicBezTo>
                    <a:pt x="40924" y="2980"/>
                    <a:pt x="2980" y="40924"/>
                    <a:pt x="2980" y="87731"/>
                  </a:cubicBezTo>
                  <a:lnTo>
                    <a:pt x="2980" y="341990"/>
                  </a:lnTo>
                  <a:cubicBezTo>
                    <a:pt x="2980" y="388798"/>
                    <a:pt x="40924" y="426742"/>
                    <a:pt x="87731" y="426742"/>
                  </a:cubicBezTo>
                  <a:lnTo>
                    <a:pt x="511498" y="426742"/>
                  </a:lnTo>
                  <a:cubicBezTo>
                    <a:pt x="558305" y="426742"/>
                    <a:pt x="596250" y="388798"/>
                    <a:pt x="596250" y="341990"/>
                  </a:cubicBezTo>
                  <a:lnTo>
                    <a:pt x="596250" y="87731"/>
                  </a:lnTo>
                  <a:cubicBezTo>
                    <a:pt x="596250" y="40928"/>
                    <a:pt x="558301" y="2980"/>
                    <a:pt x="511494" y="2980"/>
                  </a:cubicBezTo>
                  <a:close/>
                  <a:moveTo>
                    <a:pt x="511494" y="341994"/>
                  </a:moveTo>
                  <a:lnTo>
                    <a:pt x="87731" y="341994"/>
                  </a:lnTo>
                  <a:lnTo>
                    <a:pt x="87731" y="87735"/>
                  </a:lnTo>
                  <a:lnTo>
                    <a:pt x="511498" y="87735"/>
                  </a:lnTo>
                  <a:lnTo>
                    <a:pt x="511498" y="341994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6DB5AD-0A31-4C55-A6BA-ACE5F0D374EA}"/>
                </a:ext>
              </a:extLst>
            </p:cNvPr>
            <p:cNvSpPr/>
            <p:nvPr/>
          </p:nvSpPr>
          <p:spPr>
            <a:xfrm>
              <a:off x="7519827" y="3257679"/>
              <a:ext cx="1529528" cy="556192"/>
            </a:xfrm>
            <a:custGeom>
              <a:avLst/>
              <a:gdLst>
                <a:gd name="connsiteX0" fmla="*/ 2980 w 1529527"/>
                <a:gd name="connsiteY0" fmla="*/ 341994 h 556191"/>
                <a:gd name="connsiteX1" fmla="*/ 2980 w 1529527"/>
                <a:gd name="connsiteY1" fmla="*/ 553876 h 556191"/>
                <a:gd name="connsiteX2" fmla="*/ 87731 w 1529527"/>
                <a:gd name="connsiteY2" fmla="*/ 553876 h 556191"/>
                <a:gd name="connsiteX3" fmla="*/ 87731 w 1529527"/>
                <a:gd name="connsiteY3" fmla="*/ 384368 h 556191"/>
                <a:gd name="connsiteX4" fmla="*/ 723379 w 1529527"/>
                <a:gd name="connsiteY4" fmla="*/ 384368 h 556191"/>
                <a:gd name="connsiteX5" fmla="*/ 723379 w 1529527"/>
                <a:gd name="connsiteY5" fmla="*/ 553876 h 556191"/>
                <a:gd name="connsiteX6" fmla="*/ 808131 w 1529527"/>
                <a:gd name="connsiteY6" fmla="*/ 553876 h 556191"/>
                <a:gd name="connsiteX7" fmla="*/ 808131 w 1529527"/>
                <a:gd name="connsiteY7" fmla="*/ 384368 h 556191"/>
                <a:gd name="connsiteX8" fmla="*/ 1443779 w 1529527"/>
                <a:gd name="connsiteY8" fmla="*/ 384368 h 556191"/>
                <a:gd name="connsiteX9" fmla="*/ 1443779 w 1529527"/>
                <a:gd name="connsiteY9" fmla="*/ 553876 h 556191"/>
                <a:gd name="connsiteX10" fmla="*/ 1528534 w 1529527"/>
                <a:gd name="connsiteY10" fmla="*/ 553876 h 556191"/>
                <a:gd name="connsiteX11" fmla="*/ 1528534 w 1529527"/>
                <a:gd name="connsiteY11" fmla="*/ 341994 h 556191"/>
                <a:gd name="connsiteX12" fmla="*/ 1486157 w 1529527"/>
                <a:gd name="connsiteY12" fmla="*/ 299617 h 556191"/>
                <a:gd name="connsiteX13" fmla="*/ 808135 w 1529527"/>
                <a:gd name="connsiteY13" fmla="*/ 299617 h 556191"/>
                <a:gd name="connsiteX14" fmla="*/ 808135 w 1529527"/>
                <a:gd name="connsiteY14" fmla="*/ 2980 h 556191"/>
                <a:gd name="connsiteX15" fmla="*/ 723383 w 1529527"/>
                <a:gd name="connsiteY15" fmla="*/ 2980 h 556191"/>
                <a:gd name="connsiteX16" fmla="*/ 723383 w 1529527"/>
                <a:gd name="connsiteY16" fmla="*/ 299617 h 556191"/>
                <a:gd name="connsiteX17" fmla="*/ 45357 w 1529527"/>
                <a:gd name="connsiteY17" fmla="*/ 299617 h 556191"/>
                <a:gd name="connsiteX18" fmla="*/ 2980 w 1529527"/>
                <a:gd name="connsiteY18" fmla="*/ 341994 h 55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9527" h="556191">
                  <a:moveTo>
                    <a:pt x="2980" y="341994"/>
                  </a:moveTo>
                  <a:lnTo>
                    <a:pt x="2980" y="553876"/>
                  </a:lnTo>
                  <a:lnTo>
                    <a:pt x="87731" y="553876"/>
                  </a:lnTo>
                  <a:lnTo>
                    <a:pt x="87731" y="384368"/>
                  </a:lnTo>
                  <a:lnTo>
                    <a:pt x="723379" y="384368"/>
                  </a:lnTo>
                  <a:lnTo>
                    <a:pt x="723379" y="553876"/>
                  </a:lnTo>
                  <a:lnTo>
                    <a:pt x="808131" y="553876"/>
                  </a:lnTo>
                  <a:lnTo>
                    <a:pt x="808131" y="384368"/>
                  </a:lnTo>
                  <a:lnTo>
                    <a:pt x="1443779" y="384368"/>
                  </a:lnTo>
                  <a:lnTo>
                    <a:pt x="1443779" y="553876"/>
                  </a:lnTo>
                  <a:lnTo>
                    <a:pt x="1528534" y="553876"/>
                  </a:lnTo>
                  <a:lnTo>
                    <a:pt x="1528534" y="341994"/>
                  </a:lnTo>
                  <a:cubicBezTo>
                    <a:pt x="1528534" y="318591"/>
                    <a:pt x="1509560" y="299617"/>
                    <a:pt x="1486157" y="299617"/>
                  </a:cubicBezTo>
                  <a:lnTo>
                    <a:pt x="808135" y="299617"/>
                  </a:lnTo>
                  <a:lnTo>
                    <a:pt x="808135" y="2980"/>
                  </a:lnTo>
                  <a:lnTo>
                    <a:pt x="723383" y="2980"/>
                  </a:lnTo>
                  <a:lnTo>
                    <a:pt x="723383" y="299617"/>
                  </a:lnTo>
                  <a:lnTo>
                    <a:pt x="45357" y="299617"/>
                  </a:lnTo>
                  <a:cubicBezTo>
                    <a:pt x="21954" y="299617"/>
                    <a:pt x="2980" y="318591"/>
                    <a:pt x="2980" y="34199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F26246B-28FE-4284-8172-E30E2CE5F426}"/>
                </a:ext>
              </a:extLst>
            </p:cNvPr>
            <p:cNvSpPr/>
            <p:nvPr/>
          </p:nvSpPr>
          <p:spPr>
            <a:xfrm>
              <a:off x="7435075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024DD93-D07C-4543-8146-A905CFF5F5D2}"/>
                </a:ext>
              </a:extLst>
            </p:cNvPr>
            <p:cNvSpPr/>
            <p:nvPr/>
          </p:nvSpPr>
          <p:spPr>
            <a:xfrm>
              <a:off x="7604578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81ECEC98-5F84-45C1-84AE-CC575AF58651}"/>
                </a:ext>
              </a:extLst>
            </p:cNvPr>
            <p:cNvSpPr/>
            <p:nvPr/>
          </p:nvSpPr>
          <p:spPr>
            <a:xfrm>
              <a:off x="8155474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FCFF1CF-214A-4B96-A157-AE39B5247A00}"/>
                </a:ext>
              </a:extLst>
            </p:cNvPr>
            <p:cNvSpPr/>
            <p:nvPr/>
          </p:nvSpPr>
          <p:spPr>
            <a:xfrm>
              <a:off x="8324982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5BF2EC-AEF2-47ED-A410-6F74401E2FA2}"/>
                </a:ext>
              </a:extLst>
            </p:cNvPr>
            <p:cNvSpPr/>
            <p:nvPr/>
          </p:nvSpPr>
          <p:spPr>
            <a:xfrm>
              <a:off x="8875874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E319515-1086-4013-AFC0-61DF4929936B}"/>
                </a:ext>
              </a:extLst>
            </p:cNvPr>
            <p:cNvSpPr/>
            <p:nvPr/>
          </p:nvSpPr>
          <p:spPr>
            <a:xfrm>
              <a:off x="9045381" y="4062834"/>
              <a:ext cx="87402" cy="87402"/>
            </a:xfrm>
            <a:custGeom>
              <a:avLst/>
              <a:gdLst>
                <a:gd name="connsiteX0" fmla="*/ 2980 w 87401"/>
                <a:gd name="connsiteY0" fmla="*/ 2980 h 87401"/>
                <a:gd name="connsiteX1" fmla="*/ 87731 w 87401"/>
                <a:gd name="connsiteY1" fmla="*/ 2980 h 87401"/>
                <a:gd name="connsiteX2" fmla="*/ 87731 w 87401"/>
                <a:gd name="connsiteY2" fmla="*/ 87731 h 87401"/>
                <a:gd name="connsiteX3" fmla="*/ 2980 w 87401"/>
                <a:gd name="connsiteY3" fmla="*/ 87731 h 87401"/>
                <a:gd name="connsiteX4" fmla="*/ 2980 w 87401"/>
                <a:gd name="connsiteY4" fmla="*/ 2980 h 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1" h="87401">
                  <a:moveTo>
                    <a:pt x="2980" y="2980"/>
                  </a:moveTo>
                  <a:lnTo>
                    <a:pt x="87731" y="2980"/>
                  </a:lnTo>
                  <a:lnTo>
                    <a:pt x="87731" y="87731"/>
                  </a:lnTo>
                  <a:lnTo>
                    <a:pt x="2980" y="87731"/>
                  </a:lnTo>
                  <a:lnTo>
                    <a:pt x="2980" y="2980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E0AC591-B65B-4197-8870-438968FE8207}"/>
                </a:ext>
              </a:extLst>
            </p:cNvPr>
            <p:cNvSpPr/>
            <p:nvPr/>
          </p:nvSpPr>
          <p:spPr>
            <a:xfrm>
              <a:off x="8070723" y="3045798"/>
              <a:ext cx="429062" cy="258232"/>
            </a:xfrm>
            <a:custGeom>
              <a:avLst/>
              <a:gdLst>
                <a:gd name="connsiteX0" fmla="*/ 426742 w 429062"/>
                <a:gd name="connsiteY0" fmla="*/ 257239 h 258231"/>
                <a:gd name="connsiteX1" fmla="*/ 426742 w 429062"/>
                <a:gd name="connsiteY1" fmla="*/ 214861 h 258231"/>
                <a:gd name="connsiteX2" fmla="*/ 214861 w 429062"/>
                <a:gd name="connsiteY2" fmla="*/ 2980 h 258231"/>
                <a:gd name="connsiteX3" fmla="*/ 2980 w 429062"/>
                <a:gd name="connsiteY3" fmla="*/ 214861 h 258231"/>
                <a:gd name="connsiteX4" fmla="*/ 2980 w 429062"/>
                <a:gd name="connsiteY4" fmla="*/ 257239 h 258231"/>
                <a:gd name="connsiteX5" fmla="*/ 87731 w 429062"/>
                <a:gd name="connsiteY5" fmla="*/ 257239 h 258231"/>
                <a:gd name="connsiteX6" fmla="*/ 87731 w 429062"/>
                <a:gd name="connsiteY6" fmla="*/ 214861 h 258231"/>
                <a:gd name="connsiteX7" fmla="*/ 214861 w 429062"/>
                <a:gd name="connsiteY7" fmla="*/ 87731 h 258231"/>
                <a:gd name="connsiteX8" fmla="*/ 341990 w 429062"/>
                <a:gd name="connsiteY8" fmla="*/ 214861 h 258231"/>
                <a:gd name="connsiteX9" fmla="*/ 341990 w 429062"/>
                <a:gd name="connsiteY9" fmla="*/ 257239 h 258231"/>
                <a:gd name="connsiteX10" fmla="*/ 426742 w 429062"/>
                <a:gd name="connsiteY10" fmla="*/ 257239 h 25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9062" h="258231">
                  <a:moveTo>
                    <a:pt x="426742" y="257239"/>
                  </a:moveTo>
                  <a:lnTo>
                    <a:pt x="426742" y="214861"/>
                  </a:lnTo>
                  <a:cubicBezTo>
                    <a:pt x="426742" y="97842"/>
                    <a:pt x="331880" y="2980"/>
                    <a:pt x="214861" y="2980"/>
                  </a:cubicBezTo>
                  <a:cubicBezTo>
                    <a:pt x="97842" y="2980"/>
                    <a:pt x="2980" y="97842"/>
                    <a:pt x="2980" y="214861"/>
                  </a:cubicBezTo>
                  <a:lnTo>
                    <a:pt x="2980" y="257239"/>
                  </a:lnTo>
                  <a:lnTo>
                    <a:pt x="87731" y="257239"/>
                  </a:lnTo>
                  <a:lnTo>
                    <a:pt x="87731" y="214861"/>
                  </a:lnTo>
                  <a:cubicBezTo>
                    <a:pt x="87731" y="144650"/>
                    <a:pt x="144650" y="87731"/>
                    <a:pt x="214861" y="87731"/>
                  </a:cubicBezTo>
                  <a:cubicBezTo>
                    <a:pt x="285072" y="87731"/>
                    <a:pt x="341990" y="144650"/>
                    <a:pt x="341990" y="214861"/>
                  </a:cubicBezTo>
                  <a:lnTo>
                    <a:pt x="341990" y="257239"/>
                  </a:lnTo>
                  <a:lnTo>
                    <a:pt x="426742" y="257239"/>
                  </a:lnTo>
                  <a:close/>
                </a:path>
              </a:pathLst>
            </a:custGeom>
            <a:solidFill>
              <a:srgbClr val="4C5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18E4925-A62B-4B70-9296-12E7B380B4B9}"/>
              </a:ext>
            </a:extLst>
          </p:cNvPr>
          <p:cNvSpPr txBox="1"/>
          <p:nvPr/>
        </p:nvSpPr>
        <p:spPr>
          <a:xfrm>
            <a:off x="1707503" y="3673334"/>
            <a:ext cx="376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Learning . . .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9000EFBE-D572-4690-8529-CDC8BF648905}"/>
              </a:ext>
            </a:extLst>
          </p:cNvPr>
          <p:cNvSpPr/>
          <p:nvPr/>
        </p:nvSpPr>
        <p:spPr>
          <a:xfrm>
            <a:off x="2470157" y="6011875"/>
            <a:ext cx="574161" cy="41395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7A697A5-FF3C-443B-9DEC-A11A073C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92" y="1119668"/>
            <a:ext cx="4052888" cy="8853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F17E7DF-564B-4A06-BD74-E48EEC7E4AF9}"/>
              </a:ext>
            </a:extLst>
          </p:cNvPr>
          <p:cNvSpPr txBox="1"/>
          <p:nvPr/>
        </p:nvSpPr>
        <p:spPr>
          <a:xfrm>
            <a:off x="6615086" y="489738"/>
            <a:ext cx="47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평가 지표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B0B684-700E-47E1-B009-2D82C7D32F0D}"/>
              </a:ext>
            </a:extLst>
          </p:cNvPr>
          <p:cNvSpPr/>
          <p:nvPr/>
        </p:nvSpPr>
        <p:spPr>
          <a:xfrm>
            <a:off x="11700588" y="0"/>
            <a:ext cx="49141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0FF62-4B59-46C7-AC0E-A7A508837C43}"/>
              </a:ext>
            </a:extLst>
          </p:cNvPr>
          <p:cNvSpPr/>
          <p:nvPr/>
        </p:nvSpPr>
        <p:spPr>
          <a:xfrm>
            <a:off x="5694073" y="13227"/>
            <a:ext cx="491412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77AA9F-8038-490D-AE38-D13AE2EB0D8D}"/>
              </a:ext>
            </a:extLst>
          </p:cNvPr>
          <p:cNvSpPr txBox="1"/>
          <p:nvPr/>
        </p:nvSpPr>
        <p:spPr>
          <a:xfrm>
            <a:off x="6363990" y="2500347"/>
            <a:ext cx="515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모델에 대해서 평가할 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단순하게 정확도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(accuracy)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판단하는 것보다는 모델의 특성이 반영된 지표를 사용해야 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B40AD3F-4B72-4EC0-8DF2-6CDC0499B7FF}"/>
              </a:ext>
            </a:extLst>
          </p:cNvPr>
          <p:cNvCxnSpPr/>
          <p:nvPr/>
        </p:nvCxnSpPr>
        <p:spPr>
          <a:xfrm>
            <a:off x="6466114" y="3085114"/>
            <a:ext cx="489859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D00A209-93CA-4F74-BAB7-AF236882F95D}"/>
              </a:ext>
            </a:extLst>
          </p:cNvPr>
          <p:cNvSpPr txBox="1"/>
          <p:nvPr/>
        </p:nvSpPr>
        <p:spPr>
          <a:xfrm>
            <a:off x="6363990" y="3538833"/>
            <a:ext cx="515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해양사고의 발생을 예측하는 상황에선 실제 사고 중에서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사고가 발생할 것으로 예측하는 비율이 높은 것이 중요함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B20A0A8-ACAE-4CD6-8F79-3FBB79EE4CE5}"/>
              </a:ext>
            </a:extLst>
          </p:cNvPr>
          <p:cNvCxnSpPr/>
          <p:nvPr/>
        </p:nvCxnSpPr>
        <p:spPr>
          <a:xfrm>
            <a:off x="6466114" y="4123600"/>
            <a:ext cx="489859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5717FA-DBAF-487A-82D1-70799A1C6DCB}"/>
              </a:ext>
            </a:extLst>
          </p:cNvPr>
          <p:cNvSpPr txBox="1"/>
          <p:nvPr/>
        </p:nvSpPr>
        <p:spPr>
          <a:xfrm>
            <a:off x="6363990" y="4577319"/>
            <a:ext cx="515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심각한 질병을 앓고 있는 사람의 병을 진단하는 것처럼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예측을 실패했을 경우의 위험 수준이 고려되어야 하기 때문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6FF0E0F-879D-4F3D-B0FE-8630B077DC59}"/>
              </a:ext>
            </a:extLst>
          </p:cNvPr>
          <p:cNvCxnSpPr/>
          <p:nvPr/>
        </p:nvCxnSpPr>
        <p:spPr>
          <a:xfrm>
            <a:off x="6466114" y="5162086"/>
            <a:ext cx="489859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F0FAEB2-CF22-45ED-AD68-D0615B606163}"/>
              </a:ext>
            </a:extLst>
          </p:cNvPr>
          <p:cNvSpPr txBox="1"/>
          <p:nvPr/>
        </p:nvSpPr>
        <p:spPr>
          <a:xfrm>
            <a:off x="6363990" y="5615805"/>
            <a:ext cx="515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모델의 성능을 평가하는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실제 발생 중 발생 예측의 비율인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Recall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지표 사용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0A51471-7054-4775-B59F-C116272FAE50}"/>
              </a:ext>
            </a:extLst>
          </p:cNvPr>
          <p:cNvCxnSpPr/>
          <p:nvPr/>
        </p:nvCxnSpPr>
        <p:spPr>
          <a:xfrm>
            <a:off x="6466114" y="6200572"/>
            <a:ext cx="489859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5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293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평가 결과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E71431-F6E1-4895-89F4-A9F670C46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11811"/>
              </p:ext>
            </p:extLst>
          </p:nvPr>
        </p:nvGraphicFramePr>
        <p:xfrm>
          <a:off x="1169436" y="1419461"/>
          <a:ext cx="9853128" cy="326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6564">
                  <a:extLst>
                    <a:ext uri="{9D8B030D-6E8A-4147-A177-3AD203B41FA5}">
                      <a16:colId xmlns:a16="http://schemas.microsoft.com/office/drawing/2014/main" val="2772934579"/>
                    </a:ext>
                  </a:extLst>
                </a:gridCol>
                <a:gridCol w="2463282">
                  <a:extLst>
                    <a:ext uri="{9D8B030D-6E8A-4147-A177-3AD203B41FA5}">
                      <a16:colId xmlns:a16="http://schemas.microsoft.com/office/drawing/2014/main" val="887962304"/>
                    </a:ext>
                  </a:extLst>
                </a:gridCol>
                <a:gridCol w="2463282">
                  <a:extLst>
                    <a:ext uri="{9D8B030D-6E8A-4147-A177-3AD203B41FA5}">
                      <a16:colId xmlns:a16="http://schemas.microsoft.com/office/drawing/2014/main" val="824302112"/>
                    </a:ext>
                  </a:extLst>
                </a:gridCol>
              </a:tblGrid>
              <a:tr h="65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2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2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Recall</a:t>
                      </a:r>
                      <a:endParaRPr lang="ko-KR" altLang="en-US" sz="2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33032"/>
                  </a:ext>
                </a:extLst>
              </a:tr>
              <a:tr h="641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Elastic net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0.6452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0.8965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61141"/>
                  </a:ext>
                </a:extLst>
              </a:tr>
              <a:tr h="654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LDA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판별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0.6454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0.8621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3787"/>
                  </a:ext>
                </a:extLst>
              </a:tr>
              <a:tr h="6451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로지스틱 회귀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0.6548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0.7931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538019"/>
                  </a:ext>
                </a:extLst>
              </a:tr>
              <a:tr h="6738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인공신경망 다층 </a:t>
                      </a:r>
                      <a:r>
                        <a:rPr lang="ko-KR" altLang="en-US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퍼셉트론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0.5596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0.6200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20992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5A2E66-CB97-4C7B-87EF-CDC4219D9BB7}"/>
              </a:ext>
            </a:extLst>
          </p:cNvPr>
          <p:cNvSpPr/>
          <p:nvPr/>
        </p:nvSpPr>
        <p:spPr>
          <a:xfrm>
            <a:off x="1169437" y="5365136"/>
            <a:ext cx="9853128" cy="626470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최종적인 모델 평가 결과</a:t>
            </a:r>
            <a:r>
              <a:rPr lang="en-US" altLang="ko-KR" sz="2800" b="1" dirty="0"/>
              <a:t>, Elastic net </a:t>
            </a:r>
            <a:r>
              <a:rPr lang="ko-KR" altLang="en-US" sz="2800" b="1" dirty="0"/>
              <a:t>회귀 모형 채택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CA98FE-DB9F-43AA-AB5F-0583939A83E2}"/>
              </a:ext>
            </a:extLst>
          </p:cNvPr>
          <p:cNvSpPr/>
          <p:nvPr/>
        </p:nvSpPr>
        <p:spPr>
          <a:xfrm>
            <a:off x="1576873" y="2136710"/>
            <a:ext cx="8985379" cy="4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4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6" y="146763"/>
            <a:ext cx="250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선택 모델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488DC6-B0DA-410C-91BA-9DD85A8F2634}"/>
              </a:ext>
            </a:extLst>
          </p:cNvPr>
          <p:cNvSpPr/>
          <p:nvPr/>
        </p:nvSpPr>
        <p:spPr>
          <a:xfrm>
            <a:off x="825220" y="1309122"/>
            <a:ext cx="2631414" cy="4597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274508-94D6-4C6C-A961-54B54904FD2D}"/>
              </a:ext>
            </a:extLst>
          </p:cNvPr>
          <p:cNvSpPr txBox="1"/>
          <p:nvPr/>
        </p:nvSpPr>
        <p:spPr>
          <a:xfrm>
            <a:off x="1107417" y="1338943"/>
            <a:ext cx="195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 선형 회귀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55B714-EAC3-4FAF-8B87-E29E70813B2B}"/>
              </a:ext>
            </a:extLst>
          </p:cNvPr>
          <p:cNvSpPr/>
          <p:nvPr/>
        </p:nvSpPr>
        <p:spPr>
          <a:xfrm>
            <a:off x="825220" y="1828839"/>
            <a:ext cx="4610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선형회귀 계수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(weight)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제약 조건을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추가함으로써 모형이 과도하게 최적화되는 현상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과최적화를 막는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8CE694A-06DF-40FA-9A66-B6A3B207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84" y="1029850"/>
            <a:ext cx="4723009" cy="356396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44DCA4-F27F-4F66-B9F8-2AA7AE7E8C50}"/>
              </a:ext>
            </a:extLst>
          </p:cNvPr>
          <p:cNvSpPr/>
          <p:nvPr/>
        </p:nvSpPr>
        <p:spPr>
          <a:xfrm>
            <a:off x="834426" y="3098640"/>
            <a:ext cx="2631414" cy="4597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가지 모델이 존재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CC0F27-5914-4DEB-A544-9801F60DDCF1}"/>
              </a:ext>
            </a:extLst>
          </p:cNvPr>
          <p:cNvSpPr/>
          <p:nvPr/>
        </p:nvSpPr>
        <p:spPr>
          <a:xfrm>
            <a:off x="758436" y="3629671"/>
            <a:ext cx="46109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(Lasso)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릿지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Lidge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넷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(Elastic net)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9EB97CF-E2C3-4DAD-8BC1-EB510890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66" y="4807064"/>
            <a:ext cx="3476625" cy="4381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6A81E2B-D7F8-4931-95E6-F523AD27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66" y="4074857"/>
            <a:ext cx="3505200" cy="4095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F6D9291-75D7-49E4-A6A2-33817F208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566" y="5732275"/>
            <a:ext cx="5381625" cy="4572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0A436B0-41F1-4D44-862A-11AEA25EA868}"/>
              </a:ext>
            </a:extLst>
          </p:cNvPr>
          <p:cNvCxnSpPr>
            <a:cxnSpLocks/>
          </p:cNvCxnSpPr>
          <p:nvPr/>
        </p:nvCxnSpPr>
        <p:spPr>
          <a:xfrm flipV="1">
            <a:off x="8294319" y="3682906"/>
            <a:ext cx="0" cy="16567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86A8630-7B3E-49C0-AC04-02B5AD29443B}"/>
              </a:ext>
            </a:extLst>
          </p:cNvPr>
          <p:cNvCxnSpPr>
            <a:cxnSpLocks/>
          </p:cNvCxnSpPr>
          <p:nvPr/>
        </p:nvCxnSpPr>
        <p:spPr>
          <a:xfrm flipV="1">
            <a:off x="7877909" y="3519433"/>
            <a:ext cx="0" cy="23287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FA4D-D2D5-4888-B746-A7996C7EF0E2}"/>
              </a:ext>
            </a:extLst>
          </p:cNvPr>
          <p:cNvCxnSpPr>
            <a:cxnSpLocks/>
          </p:cNvCxnSpPr>
          <p:nvPr/>
        </p:nvCxnSpPr>
        <p:spPr>
          <a:xfrm flipV="1">
            <a:off x="8808459" y="3808323"/>
            <a:ext cx="0" cy="100388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19FAF5B-6D83-423A-8DBA-C66D893C4E57}"/>
              </a:ext>
            </a:extLst>
          </p:cNvPr>
          <p:cNvCxnSpPr/>
          <p:nvPr/>
        </p:nvCxnSpPr>
        <p:spPr>
          <a:xfrm>
            <a:off x="7873963" y="5848138"/>
            <a:ext cx="9144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BAC0437-F3A5-4D97-9C72-1248BE166A51}"/>
              </a:ext>
            </a:extLst>
          </p:cNvPr>
          <p:cNvCxnSpPr/>
          <p:nvPr/>
        </p:nvCxnSpPr>
        <p:spPr>
          <a:xfrm>
            <a:off x="8294319" y="5339624"/>
            <a:ext cx="9144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0029809-B5E6-41FD-9F3B-70A6D1F2E694}"/>
              </a:ext>
            </a:extLst>
          </p:cNvPr>
          <p:cNvCxnSpPr/>
          <p:nvPr/>
        </p:nvCxnSpPr>
        <p:spPr>
          <a:xfrm>
            <a:off x="8812405" y="4810727"/>
            <a:ext cx="9144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922307-866D-41D3-9427-F7FCA4F339DF}"/>
              </a:ext>
            </a:extLst>
          </p:cNvPr>
          <p:cNvCxnSpPr>
            <a:cxnSpLocks/>
          </p:cNvCxnSpPr>
          <p:nvPr/>
        </p:nvCxnSpPr>
        <p:spPr>
          <a:xfrm>
            <a:off x="8132406" y="3541614"/>
            <a:ext cx="329980" cy="2667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FE71755-ABCA-4A51-8B96-4C19931A2CC9}"/>
              </a:ext>
            </a:extLst>
          </p:cNvPr>
          <p:cNvCxnSpPr>
            <a:cxnSpLocks/>
          </p:cNvCxnSpPr>
          <p:nvPr/>
        </p:nvCxnSpPr>
        <p:spPr>
          <a:xfrm>
            <a:off x="7770132" y="3406388"/>
            <a:ext cx="302013" cy="296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4D0342-D49C-4BD1-A266-8BBD8FFEAA14}"/>
              </a:ext>
            </a:extLst>
          </p:cNvPr>
          <p:cNvSpPr/>
          <p:nvPr/>
        </p:nvSpPr>
        <p:spPr>
          <a:xfrm>
            <a:off x="8778253" y="5662132"/>
            <a:ext cx="1596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릿지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= 0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C54700-A330-4A0A-BB4A-8FE26C032111}"/>
              </a:ext>
            </a:extLst>
          </p:cNvPr>
          <p:cNvSpPr/>
          <p:nvPr/>
        </p:nvSpPr>
        <p:spPr>
          <a:xfrm>
            <a:off x="9269605" y="5144097"/>
            <a:ext cx="2245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넷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 = 0.5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143CE6-B76E-4219-A9AF-C6BDE5C1F8AB}"/>
              </a:ext>
            </a:extLst>
          </p:cNvPr>
          <p:cNvSpPr/>
          <p:nvPr/>
        </p:nvSpPr>
        <p:spPr>
          <a:xfrm>
            <a:off x="9807405" y="4631796"/>
            <a:ext cx="1596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 =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01BDC8-0C56-4A96-9694-E6A454356C64}"/>
              </a:ext>
            </a:extLst>
          </p:cNvPr>
          <p:cNvSpPr txBox="1"/>
          <p:nvPr/>
        </p:nvSpPr>
        <p:spPr>
          <a:xfrm>
            <a:off x="7097491" y="1150537"/>
            <a:ext cx="376812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패널티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따른 모형 구분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BFD3E75-14F5-4AE9-97CB-6DFBBE15FC34}"/>
              </a:ext>
            </a:extLst>
          </p:cNvPr>
          <p:cNvCxnSpPr>
            <a:cxnSpLocks/>
          </p:cNvCxnSpPr>
          <p:nvPr/>
        </p:nvCxnSpPr>
        <p:spPr>
          <a:xfrm>
            <a:off x="8616972" y="3624998"/>
            <a:ext cx="329980" cy="2667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27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6" y="146763"/>
            <a:ext cx="349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 선형 회귀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0AC9C9-BE3E-428E-BE8C-15692EB91D6E}"/>
              </a:ext>
            </a:extLst>
          </p:cNvPr>
          <p:cNvSpPr/>
          <p:nvPr/>
        </p:nvSpPr>
        <p:spPr>
          <a:xfrm>
            <a:off x="754039" y="1239694"/>
            <a:ext cx="2481530" cy="459752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라쏘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35DC7C-EEDC-442D-9399-210126C76193}"/>
              </a:ext>
            </a:extLst>
          </p:cNvPr>
          <p:cNvSpPr/>
          <p:nvPr/>
        </p:nvSpPr>
        <p:spPr>
          <a:xfrm>
            <a:off x="3459983" y="1177182"/>
            <a:ext cx="7354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Lasso(Least Absolute Shrinkage and Selection Operator)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모형은 가중치의 절대값의 합을 최소화하는 것을 추가적인 제약 조건으로 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A7A91-950C-421F-B51D-2C8CB13261F4}"/>
              </a:ext>
            </a:extLst>
          </p:cNvPr>
          <p:cNvSpPr/>
          <p:nvPr/>
        </p:nvSpPr>
        <p:spPr>
          <a:xfrm>
            <a:off x="754039" y="2069427"/>
            <a:ext cx="2481530" cy="459752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릿지</a:t>
            </a:r>
            <a:r>
              <a:rPr lang="ko-KR" altLang="en-US" b="1" dirty="0">
                <a:solidFill>
                  <a:schemeClr val="bg1"/>
                </a:solidFill>
              </a:rPr>
              <a:t> 회귀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3D6A0-8AB7-4878-A817-0456EB081CBC}"/>
              </a:ext>
            </a:extLst>
          </p:cNvPr>
          <p:cNvSpPr/>
          <p:nvPr/>
        </p:nvSpPr>
        <p:spPr>
          <a:xfrm>
            <a:off x="3459983" y="2006914"/>
            <a:ext cx="7633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Ridge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모형에서는 가중치들의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제곱합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(squared sum of weights)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최소화하는 것을 추가적인 제약 조건으로 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CABB84-3FFC-46C4-8EF5-3A98925E8396}"/>
              </a:ext>
            </a:extLst>
          </p:cNvPr>
          <p:cNvSpPr/>
          <p:nvPr/>
        </p:nvSpPr>
        <p:spPr>
          <a:xfrm>
            <a:off x="754039" y="2899160"/>
            <a:ext cx="2481530" cy="459752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엘라스틱</a:t>
            </a:r>
            <a:r>
              <a:rPr lang="ko-KR" altLang="en-US" b="1" dirty="0">
                <a:solidFill>
                  <a:schemeClr val="bg1"/>
                </a:solidFill>
              </a:rPr>
              <a:t> 넷 회귀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603356-DFDA-43E7-B8BE-61CBC35D6896}"/>
              </a:ext>
            </a:extLst>
          </p:cNvPr>
          <p:cNvSpPr/>
          <p:nvPr/>
        </p:nvSpPr>
        <p:spPr>
          <a:xfrm>
            <a:off x="3459983" y="2899160"/>
            <a:ext cx="8246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Elastic Net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모형은 가중치의 절대값의 합과 제곱합을 동시에 제약 조건으로 가지는 모형이다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λ1 , λ2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가진다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     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잔차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제곱합과 제약 조건 비중 조절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10E336C-F23B-467A-95D8-366381007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8422"/>
              </p:ext>
            </p:extLst>
          </p:nvPr>
        </p:nvGraphicFramePr>
        <p:xfrm>
          <a:off x="806087" y="4016588"/>
          <a:ext cx="10579826" cy="178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852">
                  <a:extLst>
                    <a:ext uri="{9D8B030D-6E8A-4147-A177-3AD203B41FA5}">
                      <a16:colId xmlns:a16="http://schemas.microsoft.com/office/drawing/2014/main" val="2772934579"/>
                    </a:ext>
                  </a:extLst>
                </a:gridCol>
                <a:gridCol w="1898885">
                  <a:extLst>
                    <a:ext uri="{9D8B030D-6E8A-4147-A177-3AD203B41FA5}">
                      <a16:colId xmlns:a16="http://schemas.microsoft.com/office/drawing/2014/main" val="887962304"/>
                    </a:ext>
                  </a:extLst>
                </a:gridCol>
                <a:gridCol w="4903089">
                  <a:extLst>
                    <a:ext uri="{9D8B030D-6E8A-4147-A177-3AD203B41FA5}">
                      <a16:colId xmlns:a16="http://schemas.microsoft.com/office/drawing/2014/main" val="824302112"/>
                    </a:ext>
                  </a:extLst>
                </a:gridCol>
              </a:tblGrid>
              <a:tr h="14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변수선택</a:t>
                      </a: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>
                    <a:solidFill>
                      <a:srgbClr val="435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33032"/>
                  </a:ext>
                </a:extLst>
              </a:tr>
              <a:tr h="255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라쏘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회귀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상관관계 높으면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큰 변수 우선감소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61141"/>
                  </a:ext>
                </a:extLst>
              </a:tr>
              <a:tr h="255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릿지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회귀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상관관계 높으면 성능 저하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3787"/>
                  </a:ext>
                </a:extLst>
              </a:tr>
              <a:tr h="255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엘라스틱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넷 회귀 모형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상관관계 큰 변수 동시 선택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배제 조절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538019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0406A6-76E2-425A-A503-E020A709B492}"/>
              </a:ext>
            </a:extLst>
          </p:cNvPr>
          <p:cNvSpPr/>
          <p:nvPr/>
        </p:nvSpPr>
        <p:spPr>
          <a:xfrm>
            <a:off x="1164891" y="5389608"/>
            <a:ext cx="10079214" cy="4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8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B6CCD4-7E44-4C06-BC79-7AE6BB8B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" y="493841"/>
            <a:ext cx="5824693" cy="5870317"/>
          </a:xfrm>
          <a:prstGeom prst="rect">
            <a:avLst/>
          </a:prstGeom>
        </p:spPr>
      </p:pic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5" y="146763"/>
            <a:ext cx="524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도출된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넷 회귀 모형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254AA-C138-47F6-889D-079AAE0A9843}"/>
              </a:ext>
            </a:extLst>
          </p:cNvPr>
          <p:cNvSpPr/>
          <p:nvPr/>
        </p:nvSpPr>
        <p:spPr>
          <a:xfrm>
            <a:off x="4190163" y="4360985"/>
            <a:ext cx="1356527" cy="132638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58B4FA-DB5B-4080-9983-675BE9DC77DE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868427" y="2100105"/>
            <a:ext cx="2074984" cy="2260880"/>
          </a:xfrm>
          <a:prstGeom prst="straightConnector1">
            <a:avLst/>
          </a:prstGeom>
          <a:ln w="57150">
            <a:solidFill>
              <a:srgbClr val="FEB7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9644C9-F699-4A4E-9ADE-56338CDFFAED}"/>
              </a:ext>
            </a:extLst>
          </p:cNvPr>
          <p:cNvSpPr/>
          <p:nvPr/>
        </p:nvSpPr>
        <p:spPr>
          <a:xfrm>
            <a:off x="6705601" y="1709745"/>
            <a:ext cx="497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파고와 관련된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기상들이 서로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90%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상관관계를 가짐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34A877-9819-4F1C-B2F0-E51A3238EF80}"/>
              </a:ext>
            </a:extLst>
          </p:cNvPr>
          <p:cNvSpPr/>
          <p:nvPr/>
        </p:nvSpPr>
        <p:spPr>
          <a:xfrm>
            <a:off x="6705601" y="3299408"/>
            <a:ext cx="497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 속에서 발생하는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분산팽창요인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넷의 장점인 변수 선택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배제 최적화를 활용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882D9C-67F0-46BF-BA36-EFCE4189968C}"/>
              </a:ext>
            </a:extLst>
          </p:cNvPr>
          <p:cNvSpPr/>
          <p:nvPr/>
        </p:nvSpPr>
        <p:spPr>
          <a:xfrm>
            <a:off x="6705601" y="4732756"/>
            <a:ext cx="4970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도출되는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넷의 모형에서는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변수들이 가지는 상관관계의 영향이 최적화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높은 성능의 모델이 생성됨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A78C43-44F0-40F1-85F4-71B9EF494FAE}"/>
              </a:ext>
            </a:extLst>
          </p:cNvPr>
          <p:cNvCxnSpPr>
            <a:cxnSpLocks/>
          </p:cNvCxnSpPr>
          <p:nvPr/>
        </p:nvCxnSpPr>
        <p:spPr>
          <a:xfrm>
            <a:off x="9212664" y="2396869"/>
            <a:ext cx="0" cy="718120"/>
          </a:xfrm>
          <a:prstGeom prst="straightConnector1">
            <a:avLst/>
          </a:prstGeom>
          <a:ln w="57150">
            <a:solidFill>
              <a:srgbClr val="FEB7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DB28AE-4D1A-4A91-AF0D-D92CA741E65F}"/>
              </a:ext>
            </a:extLst>
          </p:cNvPr>
          <p:cNvCxnSpPr>
            <a:cxnSpLocks/>
          </p:cNvCxnSpPr>
          <p:nvPr/>
        </p:nvCxnSpPr>
        <p:spPr>
          <a:xfrm>
            <a:off x="9192568" y="3915845"/>
            <a:ext cx="0" cy="718120"/>
          </a:xfrm>
          <a:prstGeom prst="straightConnector1">
            <a:avLst/>
          </a:prstGeom>
          <a:ln w="57150">
            <a:solidFill>
              <a:srgbClr val="FEB7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0C5E6C-0E53-49E6-A908-0064BFE91552}"/>
              </a:ext>
            </a:extLst>
          </p:cNvPr>
          <p:cNvSpPr/>
          <p:nvPr/>
        </p:nvSpPr>
        <p:spPr>
          <a:xfrm>
            <a:off x="1972205" y="2190688"/>
            <a:ext cx="931769" cy="85396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40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6" y="146763"/>
            <a:ext cx="555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도출된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넷 회귀 모형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FC0AA5-A20C-47C9-B66F-A2C58C49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" y="891215"/>
            <a:ext cx="4602145" cy="4448991"/>
          </a:xfrm>
          <a:prstGeom prst="rect">
            <a:avLst/>
          </a:prstGeom>
        </p:spPr>
      </p:pic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660A0145-17F7-4B31-A2E9-BC258C5BD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96" y="828703"/>
            <a:ext cx="4448992" cy="44489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AFCFC-7B80-4BFC-A9BE-E45F21533BB7}"/>
              </a:ext>
            </a:extLst>
          </p:cNvPr>
          <p:cNvSpPr txBox="1"/>
          <p:nvPr/>
        </p:nvSpPr>
        <p:spPr>
          <a:xfrm>
            <a:off x="1040297" y="5277695"/>
            <a:ext cx="4131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변수선택 시 로그 람다 값에 따른 평균 제곱오차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변수선택으로 변수를 제거할수록 평균 제곱오차가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증가함으로 변수선택시 변수 탈락 실행하지 않음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53AD8-ECAA-4E79-A273-F74C3E3F9199}"/>
              </a:ext>
            </a:extLst>
          </p:cNvPr>
          <p:cNvSpPr txBox="1"/>
          <p:nvPr/>
        </p:nvSpPr>
        <p:spPr>
          <a:xfrm>
            <a:off x="7260639" y="5277695"/>
            <a:ext cx="4272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변수 개수에 차이에 따른 </a:t>
            </a:r>
            <a:r>
              <a:rPr lang="ko-KR" altLang="en-US" sz="1600" b="1" dirty="0" err="1"/>
              <a:t>설명편차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변수가 </a:t>
            </a:r>
            <a:r>
              <a:rPr lang="en-US" altLang="ko-KR" sz="1400" dirty="0"/>
              <a:t>8</a:t>
            </a:r>
            <a:r>
              <a:rPr lang="ko-KR" altLang="en-US" sz="1400" dirty="0"/>
              <a:t>개 일 때에 </a:t>
            </a:r>
            <a:r>
              <a:rPr lang="en-US" altLang="ko-KR" sz="1400" dirty="0"/>
              <a:t>80%</a:t>
            </a:r>
            <a:r>
              <a:rPr lang="ko-KR" altLang="en-US" sz="1400" dirty="0"/>
              <a:t>의 설명력을 가지지만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모든 변수를 가질 때에 최적의 설명력을 가짐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그래프가 급격히 꺾이지 않으므로 </a:t>
            </a:r>
            <a:endParaRPr lang="en-US" altLang="ko-KR" sz="1400" dirty="0"/>
          </a:p>
          <a:p>
            <a:r>
              <a:rPr lang="en-US" altLang="ko-KR" sz="1400" dirty="0"/>
              <a:t>     overfitting</a:t>
            </a:r>
            <a:r>
              <a:rPr lang="ko-KR" altLang="en-US" sz="1400" dirty="0"/>
              <a:t>이 아니라고 판단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B9C851-0240-458C-A926-EB19DFFE1ABF}"/>
              </a:ext>
            </a:extLst>
          </p:cNvPr>
          <p:cNvCxnSpPr>
            <a:cxnSpLocks/>
          </p:cNvCxnSpPr>
          <p:nvPr/>
        </p:nvCxnSpPr>
        <p:spPr>
          <a:xfrm>
            <a:off x="5074418" y="1235948"/>
            <a:ext cx="2059912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4BE5F9-8CEF-4141-BC53-B8891839616C}"/>
              </a:ext>
            </a:extLst>
          </p:cNvPr>
          <p:cNvSpPr txBox="1"/>
          <p:nvPr/>
        </p:nvSpPr>
        <p:spPr>
          <a:xfrm>
            <a:off x="5576835" y="1075174"/>
            <a:ext cx="10852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변수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F2768F-5A19-4C85-9207-283FAA25CF2A}"/>
              </a:ext>
            </a:extLst>
          </p:cNvPr>
          <p:cNvSpPr txBox="1"/>
          <p:nvPr/>
        </p:nvSpPr>
        <p:spPr>
          <a:xfrm>
            <a:off x="4883619" y="3669415"/>
            <a:ext cx="2441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변수 선택 후</a:t>
            </a:r>
            <a:endParaRPr lang="en-US" altLang="ko-KR" sz="1400" dirty="0"/>
          </a:p>
          <a:p>
            <a:pPr algn="ctr"/>
            <a:r>
              <a:rPr lang="en-US" altLang="ko-KR" sz="1400" dirty="0"/>
              <a:t>Accuracy :  0.6441</a:t>
            </a:r>
          </a:p>
          <a:p>
            <a:pPr algn="ctr"/>
            <a:r>
              <a:rPr lang="en-US" altLang="ko-KR" sz="1400" dirty="0"/>
              <a:t> Recall : 0.896552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663B68-59F6-4D37-91D0-80150A1B034D}"/>
              </a:ext>
            </a:extLst>
          </p:cNvPr>
          <p:cNvSpPr txBox="1"/>
          <p:nvPr/>
        </p:nvSpPr>
        <p:spPr>
          <a:xfrm>
            <a:off x="4819129" y="2179026"/>
            <a:ext cx="2441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변수 선택 전</a:t>
            </a:r>
            <a:endParaRPr lang="en-US" altLang="ko-KR" sz="1400" dirty="0"/>
          </a:p>
          <a:p>
            <a:pPr algn="ctr"/>
            <a:r>
              <a:rPr lang="en-US" altLang="ko-KR" sz="1400" dirty="0"/>
              <a:t>Accuracy : 0.6452</a:t>
            </a:r>
          </a:p>
          <a:p>
            <a:pPr algn="ctr"/>
            <a:r>
              <a:rPr lang="en-US" altLang="ko-KR" sz="1400" dirty="0"/>
              <a:t> Recall : : 0.896552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B85533B-83DA-4D1D-ACAF-5F4FE330403C}"/>
              </a:ext>
            </a:extLst>
          </p:cNvPr>
          <p:cNvCxnSpPr>
            <a:cxnSpLocks/>
          </p:cNvCxnSpPr>
          <p:nvPr/>
        </p:nvCxnSpPr>
        <p:spPr>
          <a:xfrm>
            <a:off x="6110223" y="2917690"/>
            <a:ext cx="0" cy="5930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6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EE6174-DA6B-4018-B131-1807B8C9C989}"/>
              </a:ext>
            </a:extLst>
          </p:cNvPr>
          <p:cNvSpPr/>
          <p:nvPr/>
        </p:nvSpPr>
        <p:spPr>
          <a:xfrm>
            <a:off x="2984600" y="2724720"/>
            <a:ext cx="6423768" cy="1266987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배경과 문제점</a:t>
            </a:r>
            <a:endParaRPr lang="ko-KR" altLang="en-US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682EAE8-8CF4-480F-A5A0-C844759DFD85}"/>
              </a:ext>
            </a:extLst>
          </p:cNvPr>
          <p:cNvSpPr/>
          <p:nvPr/>
        </p:nvSpPr>
        <p:spPr>
          <a:xfrm>
            <a:off x="2884474" y="2567630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A0495AF-83A7-4FC2-B39E-2ECD80C127B8}"/>
              </a:ext>
            </a:extLst>
          </p:cNvPr>
          <p:cNvSpPr/>
          <p:nvPr/>
        </p:nvSpPr>
        <p:spPr>
          <a:xfrm>
            <a:off x="2763775" y="2485179"/>
            <a:ext cx="1095031" cy="1041791"/>
          </a:xfrm>
          <a:prstGeom prst="foldedCorner">
            <a:avLst>
              <a:gd name="adj" fmla="val 36801"/>
            </a:avLst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971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6" y="146763"/>
            <a:ext cx="522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도출된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엘라스틱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넷 회귀 모형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C4E7F2ED-448E-4F7F-AD70-D18A15B7E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0" y="1052541"/>
            <a:ext cx="5641418" cy="5084466"/>
          </a:xfr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711A9-6652-4890-968D-CE0B6CFCD378}"/>
              </a:ext>
            </a:extLst>
          </p:cNvPr>
          <p:cNvSpPr/>
          <p:nvPr/>
        </p:nvSpPr>
        <p:spPr>
          <a:xfrm>
            <a:off x="2913898" y="3209111"/>
            <a:ext cx="283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BEST lambda = 0.001576</a:t>
            </a:r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CE10D55-86A6-48C0-9FEF-1022D3269D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9351" y="3275324"/>
            <a:ext cx="864677" cy="732252"/>
          </a:xfrm>
          <a:prstGeom prst="bentConnector3">
            <a:avLst>
              <a:gd name="adj1" fmla="val 1022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3A7048-46C9-4D86-A9B5-D13151C0C258}"/>
              </a:ext>
            </a:extLst>
          </p:cNvPr>
          <p:cNvSpPr txBox="1"/>
          <p:nvPr/>
        </p:nvSpPr>
        <p:spPr>
          <a:xfrm>
            <a:off x="7182834" y="211203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람다 값에 따른 변수들의 계수 추정치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DD1FE-6988-441C-82EF-A024F939DB47}"/>
              </a:ext>
            </a:extLst>
          </p:cNvPr>
          <p:cNvSpPr txBox="1"/>
          <p:nvPr/>
        </p:nvSpPr>
        <p:spPr>
          <a:xfrm>
            <a:off x="6753242" y="2837322"/>
            <a:ext cx="504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축은 벌점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자연로그를 취한 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축은 가로 축에 대한 회귀 계수 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람다 값이 증가함에 따라 설명변수의 회귀계수가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축소되는 것을 보여줌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맨 윗부분 숫자는 각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벌점모수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값에 대한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설명변수의 개수를 나타냄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8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8D3C1B28-35FD-49C2-8471-2D4C3F91EC46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F3E6A1-61A9-438F-B4C6-2C339DE07916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2BBD5-75E3-47A7-A25C-5B6051583AB4}"/>
              </a:ext>
            </a:extLst>
          </p:cNvPr>
          <p:cNvSpPr txBox="1"/>
          <p:nvPr/>
        </p:nvSpPr>
        <p:spPr>
          <a:xfrm>
            <a:off x="1464566" y="146763"/>
            <a:ext cx="522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모형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해셕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AEA1A9-52BF-4C9F-82A8-1470EA5F6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55885"/>
              </p:ext>
            </p:extLst>
          </p:nvPr>
        </p:nvGraphicFramePr>
        <p:xfrm>
          <a:off x="1064996" y="2058349"/>
          <a:ext cx="5122426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686">
                  <a:extLst>
                    <a:ext uri="{9D8B030D-6E8A-4147-A177-3AD203B41FA5}">
                      <a16:colId xmlns:a16="http://schemas.microsoft.com/office/drawing/2014/main" val="3680171660"/>
                    </a:ext>
                  </a:extLst>
                </a:gridCol>
                <a:gridCol w="2720740">
                  <a:extLst>
                    <a:ext uri="{9D8B030D-6E8A-4147-A177-3AD203B41FA5}">
                      <a16:colId xmlns:a16="http://schemas.microsoft.com/office/drawing/2014/main" val="3749060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오즈비</a:t>
                      </a:r>
                      <a:endParaRPr lang="ko-KR" altLang="en-US" dirty="0"/>
                    </a:p>
                  </a:txBody>
                  <a:tcPr>
                    <a:solidFill>
                      <a:srgbClr val="435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풍속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.037695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.961783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8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.008236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.995392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33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.020383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2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.043123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547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유의파고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.163329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788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평균파고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.350321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90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파주기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.852963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28008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886DBD-8C4F-4A62-BF01-8EA8A9905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23797"/>
              </p:ext>
            </p:extLst>
          </p:nvPr>
        </p:nvGraphicFramePr>
        <p:xfrm>
          <a:off x="1064997" y="1268032"/>
          <a:ext cx="5122425" cy="82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685">
                  <a:extLst>
                    <a:ext uri="{9D8B030D-6E8A-4147-A177-3AD203B41FA5}">
                      <a16:colId xmlns:a16="http://schemas.microsoft.com/office/drawing/2014/main" val="1643411682"/>
                    </a:ext>
                  </a:extLst>
                </a:gridCol>
                <a:gridCol w="1440134">
                  <a:extLst>
                    <a:ext uri="{9D8B030D-6E8A-4147-A177-3AD203B41FA5}">
                      <a16:colId xmlns:a16="http://schemas.microsoft.com/office/drawing/2014/main" val="1444154929"/>
                    </a:ext>
                  </a:extLst>
                </a:gridCol>
                <a:gridCol w="1280606">
                  <a:extLst>
                    <a:ext uri="{9D8B030D-6E8A-4147-A177-3AD203B41FA5}">
                      <a16:colId xmlns:a16="http://schemas.microsoft.com/office/drawing/2014/main" val="2131364883"/>
                    </a:ext>
                  </a:extLst>
                </a:gridCol>
              </a:tblGrid>
              <a:tr h="219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Recall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435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59411"/>
                  </a:ext>
                </a:extLst>
              </a:tr>
              <a:tr h="2152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Elastic net </a:t>
                      </a:r>
                      <a:r>
                        <a:rPr lang="ko-KR" altLang="en-US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0.6452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0.8965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84018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8184B9-75F2-45C6-BD8B-FC53E7D59E26}"/>
              </a:ext>
            </a:extLst>
          </p:cNvPr>
          <p:cNvCxnSpPr>
            <a:cxnSpLocks/>
          </p:cNvCxnSpPr>
          <p:nvPr/>
        </p:nvCxnSpPr>
        <p:spPr>
          <a:xfrm flipV="1">
            <a:off x="6325437" y="1484272"/>
            <a:ext cx="733530" cy="38472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6A4FCD-8B3A-4573-A533-F6ED5511E1C3}"/>
              </a:ext>
            </a:extLst>
          </p:cNvPr>
          <p:cNvSpPr txBox="1"/>
          <p:nvPr/>
        </p:nvSpPr>
        <p:spPr>
          <a:xfrm>
            <a:off x="7196982" y="1119118"/>
            <a:ext cx="4139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데이터로 모델을 학습하고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가공되지 않은 실제 사고데이터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예측한 결과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EE53A-F416-4AAF-A54B-AEC5F48DE3F9}"/>
              </a:ext>
            </a:extLst>
          </p:cNvPr>
          <p:cNvSpPr txBox="1"/>
          <p:nvPr/>
        </p:nvSpPr>
        <p:spPr>
          <a:xfrm>
            <a:off x="7530668" y="2199019"/>
            <a:ext cx="374493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풍속과 습도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수온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최대파고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유의파고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평균파고는 모두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오즈비가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초과했음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각 변수의 단위 값이 증가할 때마다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발생 예측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큰 값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근접한다는 뜻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정리하자면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위의 변수들은 사고 발생과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 발생 관계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15B1CCA-DCEB-47B0-AAB2-7956C1EC54F1}"/>
              </a:ext>
            </a:extLst>
          </p:cNvPr>
          <p:cNvCxnSpPr>
            <a:cxnSpLocks/>
          </p:cNvCxnSpPr>
          <p:nvPr/>
        </p:nvCxnSpPr>
        <p:spPr>
          <a:xfrm>
            <a:off x="6387817" y="2763297"/>
            <a:ext cx="9424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C557B1-71B3-404F-9968-C83C2E99AA7A}"/>
              </a:ext>
            </a:extLst>
          </p:cNvPr>
          <p:cNvSpPr txBox="1"/>
          <p:nvPr/>
        </p:nvSpPr>
        <p:spPr>
          <a:xfrm>
            <a:off x="7407156" y="4294584"/>
            <a:ext cx="4228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기압과 기온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파주기는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오즈비가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단위가 증가할 수록 사고 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값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0)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근접함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정리하자면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변수는 사고 발생과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음의 발생 관계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77AB4CC-3CA0-42FA-B130-2E3A18FBEDBA}"/>
              </a:ext>
            </a:extLst>
          </p:cNvPr>
          <p:cNvCxnSpPr>
            <a:cxnSpLocks/>
          </p:cNvCxnSpPr>
          <p:nvPr/>
        </p:nvCxnSpPr>
        <p:spPr>
          <a:xfrm>
            <a:off x="6375464" y="4553579"/>
            <a:ext cx="94245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9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EE6174-DA6B-4018-B131-1807B8C9C989}"/>
              </a:ext>
            </a:extLst>
          </p:cNvPr>
          <p:cNvSpPr/>
          <p:nvPr/>
        </p:nvSpPr>
        <p:spPr>
          <a:xfrm>
            <a:off x="2984600" y="2724720"/>
            <a:ext cx="6423768" cy="1266987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 제안</a:t>
            </a:r>
            <a:endParaRPr lang="ko-KR" altLang="en-US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682EAE8-8CF4-480F-A5A0-C844759DFD85}"/>
              </a:ext>
            </a:extLst>
          </p:cNvPr>
          <p:cNvSpPr/>
          <p:nvPr/>
        </p:nvSpPr>
        <p:spPr>
          <a:xfrm>
            <a:off x="2884474" y="2567630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A0495AF-83A7-4FC2-B39E-2ECD80C127B8}"/>
              </a:ext>
            </a:extLst>
          </p:cNvPr>
          <p:cNvSpPr/>
          <p:nvPr/>
        </p:nvSpPr>
        <p:spPr>
          <a:xfrm>
            <a:off x="2763775" y="2485179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47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293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위험지표 개발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548CB62-8757-4C55-B9F8-E4F98319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3564" y="1895230"/>
            <a:ext cx="1075879" cy="107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DBA44-B719-4285-B463-4428BA0BBD16}"/>
              </a:ext>
            </a:extLst>
          </p:cNvPr>
          <p:cNvSpPr txBox="1"/>
          <p:nvPr/>
        </p:nvSpPr>
        <p:spPr>
          <a:xfrm>
            <a:off x="3893105" y="2206730"/>
            <a:ext cx="67882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기상에 대한 주의보로 호우주의보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풍랑주의보 등이 존재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해양 상에서 선박 및 어선의 운항자에게 실질적으로 체감할 수 있는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직관적인 기상 위험도의 지표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축적된 데이터와 사고 데이터를 이용하고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정확도와 변수들의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오즈비를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고려하여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사고발생확률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위험지표를 개발하고자 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EC0ACE-5A7F-47B8-9BF6-2C246C1D4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5733"/>
              </p:ext>
            </p:extLst>
          </p:nvPr>
        </p:nvGraphicFramePr>
        <p:xfrm>
          <a:off x="1858947" y="4668668"/>
          <a:ext cx="8641585" cy="8076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317">
                  <a:extLst>
                    <a:ext uri="{9D8B030D-6E8A-4147-A177-3AD203B41FA5}">
                      <a16:colId xmlns:a16="http://schemas.microsoft.com/office/drawing/2014/main" val="629321685"/>
                    </a:ext>
                  </a:extLst>
                </a:gridCol>
                <a:gridCol w="1728317">
                  <a:extLst>
                    <a:ext uri="{9D8B030D-6E8A-4147-A177-3AD203B41FA5}">
                      <a16:colId xmlns:a16="http://schemas.microsoft.com/office/drawing/2014/main" val="2687729348"/>
                    </a:ext>
                  </a:extLst>
                </a:gridCol>
                <a:gridCol w="1728317">
                  <a:extLst>
                    <a:ext uri="{9D8B030D-6E8A-4147-A177-3AD203B41FA5}">
                      <a16:colId xmlns:a16="http://schemas.microsoft.com/office/drawing/2014/main" val="4028571509"/>
                    </a:ext>
                  </a:extLst>
                </a:gridCol>
                <a:gridCol w="1728317">
                  <a:extLst>
                    <a:ext uri="{9D8B030D-6E8A-4147-A177-3AD203B41FA5}">
                      <a16:colId xmlns:a16="http://schemas.microsoft.com/office/drawing/2014/main" val="2085320923"/>
                    </a:ext>
                  </a:extLst>
                </a:gridCol>
                <a:gridCol w="1728317">
                  <a:extLst>
                    <a:ext uri="{9D8B030D-6E8A-4147-A177-3AD203B41FA5}">
                      <a16:colId xmlns:a16="http://schemas.microsoft.com/office/drawing/2014/main" val="199874557"/>
                    </a:ext>
                  </a:extLst>
                </a:gridCol>
              </a:tblGrid>
              <a:tr h="403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 </a:t>
                      </a:r>
                      <a:r>
                        <a:rPr lang="ko-KR" altLang="en-US" dirty="0"/>
                        <a:t>미만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62828"/>
                  </a:ext>
                </a:extLst>
              </a:tr>
              <a:tr h="403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 </a:t>
                      </a:r>
                      <a:r>
                        <a:rPr lang="ko-KR" altLang="en-US" b="1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 </a:t>
                      </a:r>
                      <a:r>
                        <a:rPr lang="ko-KR" altLang="en-US" b="1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 </a:t>
                      </a:r>
                      <a:r>
                        <a:rPr lang="ko-KR" altLang="en-US" b="1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 </a:t>
                      </a:r>
                      <a:r>
                        <a:rPr lang="ko-KR" altLang="en-US" b="1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 </a:t>
                      </a:r>
                      <a:r>
                        <a:rPr lang="ko-KR" altLang="en-US" b="1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8042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157ED2-4EAA-4442-AA7B-F9353CA0B355}"/>
              </a:ext>
            </a:extLst>
          </p:cNvPr>
          <p:cNvSpPr txBox="1"/>
          <p:nvPr/>
        </p:nvSpPr>
        <p:spPr>
          <a:xfrm>
            <a:off x="2742047" y="4330114"/>
            <a:ext cx="6788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사고발생확률에 따른 위험지표 구간화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FC7C8825-A3FC-40E0-9D07-85DE8AA320CA}"/>
              </a:ext>
            </a:extLst>
          </p:cNvPr>
          <p:cNvSpPr/>
          <p:nvPr/>
        </p:nvSpPr>
        <p:spPr>
          <a:xfrm>
            <a:off x="3943345" y="1620286"/>
            <a:ext cx="1878445" cy="355190"/>
          </a:xfrm>
          <a:prstGeom prst="foldedCorner">
            <a:avLst>
              <a:gd name="adj" fmla="val 3680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위험지표 필요성</a:t>
            </a:r>
          </a:p>
        </p:txBody>
      </p:sp>
    </p:spTree>
    <p:extLst>
      <p:ext uri="{BB962C8B-B14F-4D97-AF65-F5344CB8AC3E}">
        <p14:creationId xmlns:p14="http://schemas.microsoft.com/office/powerpoint/2010/main" val="3997745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376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출항 보고 시스템 제안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89F95-DA7A-4773-B51C-B2A119B2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76" y="1978409"/>
            <a:ext cx="1569556" cy="1566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6873AB-9EA5-4A0B-92B3-E807A8817F12}"/>
              </a:ext>
            </a:extLst>
          </p:cNvPr>
          <p:cNvSpPr txBox="1"/>
          <p:nvPr/>
        </p:nvSpPr>
        <p:spPr>
          <a:xfrm>
            <a:off x="3964375" y="1734460"/>
            <a:ext cx="6788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 사고는 육지로부터의 거리가 가깝지 않기에 대응이 느림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교통의 수단과 기상에 따라 효율적인 대처가 어려움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D81C9B4F-E828-46AF-B0FF-29C35704F637}"/>
              </a:ext>
            </a:extLst>
          </p:cNvPr>
          <p:cNvSpPr/>
          <p:nvPr/>
        </p:nvSpPr>
        <p:spPr>
          <a:xfrm>
            <a:off x="3964375" y="1261480"/>
            <a:ext cx="1878445" cy="355190"/>
          </a:xfrm>
          <a:prstGeom prst="foldedCorner">
            <a:avLst>
              <a:gd name="adj" fmla="val 3680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해상사고 발생시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58C8B8C-67C7-481E-85D0-2563A1523B2F}"/>
              </a:ext>
            </a:extLst>
          </p:cNvPr>
          <p:cNvSpPr/>
          <p:nvPr/>
        </p:nvSpPr>
        <p:spPr>
          <a:xfrm rot="5400000">
            <a:off x="6640223" y="2476269"/>
            <a:ext cx="574161" cy="413956"/>
          </a:xfrm>
          <a:prstGeom prst="rightArrow">
            <a:avLst>
              <a:gd name="adj1" fmla="val 30581"/>
              <a:gd name="adj2" fmla="val 59710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11DFE68B-9DAD-4F18-8013-15537BA954D9}"/>
              </a:ext>
            </a:extLst>
          </p:cNvPr>
          <p:cNvSpPr/>
          <p:nvPr/>
        </p:nvSpPr>
        <p:spPr>
          <a:xfrm>
            <a:off x="3964375" y="3049198"/>
            <a:ext cx="1878445" cy="355190"/>
          </a:xfrm>
          <a:prstGeom prst="foldedCorner">
            <a:avLst>
              <a:gd name="adj" fmla="val 3680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출항 보고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5FE1F-2D76-45B7-9370-F0D58AC89AF9}"/>
              </a:ext>
            </a:extLst>
          </p:cNvPr>
          <p:cNvSpPr txBox="1"/>
          <p:nvPr/>
        </p:nvSpPr>
        <p:spPr>
          <a:xfrm>
            <a:off x="3964375" y="3551003"/>
            <a:ext cx="6788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선박의 경우에는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경로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어선의 경우에는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어업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장소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포함한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출항 전에 인근 해양 경찰서 및 해양안전관리 기관에 보고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발생시에 해상 사고에 대하여 </a:t>
            </a:r>
            <a:r>
              <a:rPr lang="ko-KR" altLang="en-US" sz="1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효율적이고 신속한 대처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나아가서 추후의 해양 데이터 분석에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되는 데이터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활용 가능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E145EA8-522C-4A1F-9591-1C16FB922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631" y="4762891"/>
            <a:ext cx="889579" cy="88957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39FD0CF6-78E3-431D-9278-5E4E7DE11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7077" y="4917919"/>
            <a:ext cx="791797" cy="791797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44B5AF1-E9DF-4B86-8451-463457191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2646" y="4820137"/>
            <a:ext cx="889579" cy="88957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D0FBB2-7433-4077-A54A-D9151DDFEB02}"/>
              </a:ext>
            </a:extLst>
          </p:cNvPr>
          <p:cNvCxnSpPr>
            <a:cxnSpLocks/>
          </p:cNvCxnSpPr>
          <p:nvPr/>
        </p:nvCxnSpPr>
        <p:spPr>
          <a:xfrm>
            <a:off x="3466681" y="5313817"/>
            <a:ext cx="193933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64364F5-439C-433F-9C45-BD07927B0C92}"/>
              </a:ext>
            </a:extLst>
          </p:cNvPr>
          <p:cNvCxnSpPr>
            <a:cxnSpLocks/>
          </p:cNvCxnSpPr>
          <p:nvPr/>
        </p:nvCxnSpPr>
        <p:spPr>
          <a:xfrm>
            <a:off x="6720325" y="5313817"/>
            <a:ext cx="193933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97C784-92D4-4114-A0F3-E10B3A45894C}"/>
              </a:ext>
            </a:extLst>
          </p:cNvPr>
          <p:cNvCxnSpPr>
            <a:cxnSpLocks/>
          </p:cNvCxnSpPr>
          <p:nvPr/>
        </p:nvCxnSpPr>
        <p:spPr>
          <a:xfrm flipV="1">
            <a:off x="2674536" y="5807861"/>
            <a:ext cx="0" cy="42211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71B70E-8AFB-4C37-B593-C84AD5436AFA}"/>
              </a:ext>
            </a:extLst>
          </p:cNvPr>
          <p:cNvCxnSpPr>
            <a:cxnSpLocks/>
          </p:cNvCxnSpPr>
          <p:nvPr/>
        </p:nvCxnSpPr>
        <p:spPr>
          <a:xfrm>
            <a:off x="2674536" y="6229978"/>
            <a:ext cx="6632899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910C49-B685-4E28-B81D-7E71B8107FB2}"/>
              </a:ext>
            </a:extLst>
          </p:cNvPr>
          <p:cNvCxnSpPr>
            <a:cxnSpLocks/>
          </p:cNvCxnSpPr>
          <p:nvPr/>
        </p:nvCxnSpPr>
        <p:spPr>
          <a:xfrm>
            <a:off x="9307435" y="5787765"/>
            <a:ext cx="0" cy="44380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모서리가 접힌 도형 27">
            <a:extLst>
              <a:ext uri="{FF2B5EF4-FFF2-40B4-BE49-F238E27FC236}">
                <a16:creationId xmlns:a16="http://schemas.microsoft.com/office/drawing/2014/main" id="{4A1978BA-2486-4C71-97BC-8DF2FA961339}"/>
              </a:ext>
            </a:extLst>
          </p:cNvPr>
          <p:cNvSpPr/>
          <p:nvPr/>
        </p:nvSpPr>
        <p:spPr>
          <a:xfrm>
            <a:off x="3806920" y="5150895"/>
            <a:ext cx="1192868" cy="355190"/>
          </a:xfrm>
          <a:prstGeom prst="foldedCorner">
            <a:avLst>
              <a:gd name="adj" fmla="val 3680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출항 전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모서리가 접힌 도형 28">
            <a:extLst>
              <a:ext uri="{FF2B5EF4-FFF2-40B4-BE49-F238E27FC236}">
                <a16:creationId xmlns:a16="http://schemas.microsoft.com/office/drawing/2014/main" id="{52AAE63E-8499-4B61-9BF7-1CF3D719DA0C}"/>
              </a:ext>
            </a:extLst>
          </p:cNvPr>
          <p:cNvSpPr/>
          <p:nvPr/>
        </p:nvSpPr>
        <p:spPr>
          <a:xfrm>
            <a:off x="7044326" y="5150895"/>
            <a:ext cx="1192868" cy="355190"/>
          </a:xfrm>
          <a:prstGeom prst="foldedCorner">
            <a:avLst>
              <a:gd name="adj" fmla="val 3680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출항 보고</a:t>
            </a:r>
          </a:p>
        </p:txBody>
      </p:sp>
      <p:sp>
        <p:nvSpPr>
          <p:cNvPr id="30" name="사각형: 모서리가 접힌 도형 29">
            <a:extLst>
              <a:ext uri="{FF2B5EF4-FFF2-40B4-BE49-F238E27FC236}">
                <a16:creationId xmlns:a16="http://schemas.microsoft.com/office/drawing/2014/main" id="{0F73F0B5-0E55-4E1F-9E3D-8A00D17BB1A8}"/>
              </a:ext>
            </a:extLst>
          </p:cNvPr>
          <p:cNvSpPr/>
          <p:nvPr/>
        </p:nvSpPr>
        <p:spPr>
          <a:xfrm>
            <a:off x="4601674" y="6097582"/>
            <a:ext cx="2988652" cy="355190"/>
          </a:xfrm>
          <a:prstGeom prst="foldedCorner">
            <a:avLst>
              <a:gd name="adj" fmla="val 3680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발생시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효울적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대응</a:t>
            </a:r>
          </a:p>
        </p:txBody>
      </p:sp>
    </p:spTree>
    <p:extLst>
      <p:ext uri="{BB962C8B-B14F-4D97-AF65-F5344CB8AC3E}">
        <p14:creationId xmlns:p14="http://schemas.microsoft.com/office/powerpoint/2010/main" val="3939607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293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개발 제안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34A42D-5F1A-4D10-B1E1-205DE948BF04}"/>
              </a:ext>
            </a:extLst>
          </p:cNvPr>
          <p:cNvGrpSpPr/>
          <p:nvPr/>
        </p:nvGrpSpPr>
        <p:grpSpPr>
          <a:xfrm>
            <a:off x="-1289643" y="1051244"/>
            <a:ext cx="9263830" cy="8080968"/>
            <a:chOff x="1366912" y="521233"/>
            <a:chExt cx="9675476" cy="8080968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BF42FF50-0A00-46F7-BBC4-EEE3A5A2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6912" y="521233"/>
              <a:ext cx="9675476" cy="8080968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D51FAB7-0C5D-4E87-8B8C-46B6BB0FD5C2}"/>
                </a:ext>
              </a:extLst>
            </p:cNvPr>
            <p:cNvSpPr/>
            <p:nvPr/>
          </p:nvSpPr>
          <p:spPr>
            <a:xfrm>
              <a:off x="3999037" y="1648146"/>
              <a:ext cx="4441577" cy="5978769"/>
            </a:xfrm>
            <a:prstGeom prst="roundRect">
              <a:avLst>
                <a:gd name="adj" fmla="val 3166"/>
              </a:avLst>
            </a:prstGeom>
            <a:solidFill>
              <a:srgbClr val="43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F3B0A0C1-F23A-4C05-B959-3031C0E4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1394" y="3015939"/>
            <a:ext cx="741755" cy="741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CFF96-846E-43A8-B94F-B8E10EE53A34}"/>
              </a:ext>
            </a:extLst>
          </p:cNvPr>
          <p:cNvSpPr txBox="1"/>
          <p:nvPr/>
        </p:nvSpPr>
        <p:spPr>
          <a:xfrm>
            <a:off x="1641470" y="2407630"/>
            <a:ext cx="34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Your Safe Sail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D2B28-201F-4F62-A30B-34482822C259}"/>
              </a:ext>
            </a:extLst>
          </p:cNvPr>
          <p:cNvSpPr txBox="1"/>
          <p:nvPr/>
        </p:nvSpPr>
        <p:spPr>
          <a:xfrm>
            <a:off x="1615748" y="3907374"/>
            <a:ext cx="345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위험등급 </a:t>
            </a:r>
            <a:r>
              <a:rPr lang="en-US" altLang="ko-KR" sz="2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| 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사고확률  </a:t>
            </a:r>
            <a:r>
              <a:rPr lang="en-US" altLang="ko-KR" sz="2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사례 </a:t>
            </a:r>
            <a:r>
              <a:rPr lang="en-US" altLang="ko-KR" sz="14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풍랑주의보 </a:t>
            </a:r>
            <a:r>
              <a:rPr lang="ko-KR" altLang="en-US" sz="1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미발령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풍속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5m/s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파고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2m/s  |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기압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900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A2DC9A-5E58-41D1-8CA3-463FA0CDB372}"/>
              </a:ext>
            </a:extLst>
          </p:cNvPr>
          <p:cNvCxnSpPr>
            <a:cxnSpLocks/>
          </p:cNvCxnSpPr>
          <p:nvPr/>
        </p:nvCxnSpPr>
        <p:spPr>
          <a:xfrm>
            <a:off x="1230497" y="5006769"/>
            <a:ext cx="425260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DD1CA6A-119A-4747-BA4C-51C2094BA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18" y="5427033"/>
            <a:ext cx="790780" cy="79078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C20C8C23-5A69-4F7F-A4A1-F8FE4A814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2794" y="5388031"/>
            <a:ext cx="790780" cy="7907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593E1A9-EE66-4ACF-8F0D-060E85AC1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1278" y="5335385"/>
            <a:ext cx="882428" cy="88242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A8CB13-C612-4A19-9212-F9EBA1E02C79}"/>
              </a:ext>
            </a:extLst>
          </p:cNvPr>
          <p:cNvCxnSpPr>
            <a:cxnSpLocks/>
          </p:cNvCxnSpPr>
          <p:nvPr/>
        </p:nvCxnSpPr>
        <p:spPr>
          <a:xfrm>
            <a:off x="1230497" y="6596083"/>
            <a:ext cx="425260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1E5BBD-65CE-4DC7-923D-9DA188FA2AA6}"/>
              </a:ext>
            </a:extLst>
          </p:cNvPr>
          <p:cNvCxnSpPr>
            <a:cxnSpLocks/>
          </p:cNvCxnSpPr>
          <p:nvPr/>
        </p:nvCxnSpPr>
        <p:spPr>
          <a:xfrm flipV="1">
            <a:off x="2771725" y="5006769"/>
            <a:ext cx="0" cy="158931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5E61E5-1201-497B-AAB3-9F7C4858F049}"/>
              </a:ext>
            </a:extLst>
          </p:cNvPr>
          <p:cNvCxnSpPr>
            <a:cxnSpLocks/>
          </p:cNvCxnSpPr>
          <p:nvPr/>
        </p:nvCxnSpPr>
        <p:spPr>
          <a:xfrm flipV="1">
            <a:off x="4129927" y="4981942"/>
            <a:ext cx="0" cy="158931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FDE27854-7634-49F5-98B1-76309F21BBD4}"/>
              </a:ext>
            </a:extLst>
          </p:cNvPr>
          <p:cNvSpPr/>
          <p:nvPr/>
        </p:nvSpPr>
        <p:spPr>
          <a:xfrm>
            <a:off x="1366912" y="2318061"/>
            <a:ext cx="305723" cy="27121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FBFE61-0231-4E76-AA3F-03115329BE8F}"/>
              </a:ext>
            </a:extLst>
          </p:cNvPr>
          <p:cNvSpPr/>
          <p:nvPr/>
        </p:nvSpPr>
        <p:spPr>
          <a:xfrm>
            <a:off x="1311704" y="5081257"/>
            <a:ext cx="305722" cy="30378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B7567-C651-4D75-971D-C0FEDA4469D9}"/>
              </a:ext>
            </a:extLst>
          </p:cNvPr>
          <p:cNvSpPr txBox="1"/>
          <p:nvPr/>
        </p:nvSpPr>
        <p:spPr>
          <a:xfrm>
            <a:off x="6286030" y="2177194"/>
            <a:ext cx="534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해역을 지정하면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단위의 기상을 확인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축적된 데이터를 통해 위험등급을 알려주고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사고 확률을  인지시킴으로써 경각심을 강조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해역을 지정할 수 있도록 하여 유동적인 확인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1F0C30-D42D-488E-A1B3-10483AA4D4E5}"/>
              </a:ext>
            </a:extLst>
          </p:cNvPr>
          <p:cNvSpPr txBox="1"/>
          <p:nvPr/>
        </p:nvSpPr>
        <p:spPr>
          <a:xfrm>
            <a:off x="6378083" y="4598788"/>
            <a:ext cx="5340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장소와 시간에 따른 기상을 확인할 수 있는 인터페이스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장소와 과거의 시간까지도 기록이 되어 사용자로       하여금 기상에 대한 정보 파악을 용이하게 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기상에 따른 사상자 발생 사례와 사고 기록을 볼 수 있음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CFF19-B037-4D27-80A9-626D90D3E722}"/>
              </a:ext>
            </a:extLst>
          </p:cNvPr>
          <p:cNvSpPr txBox="1"/>
          <p:nvPr/>
        </p:nvSpPr>
        <p:spPr>
          <a:xfrm>
            <a:off x="6751195" y="1665483"/>
            <a:ext cx="511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인터페이스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 정보 알림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4C111D-760C-440D-AF43-857B95292A8F}"/>
              </a:ext>
            </a:extLst>
          </p:cNvPr>
          <p:cNvSpPr/>
          <p:nvPr/>
        </p:nvSpPr>
        <p:spPr>
          <a:xfrm>
            <a:off x="6290234" y="1740614"/>
            <a:ext cx="305723" cy="27121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3A686C7-7BFF-477E-8E0F-3B3AE3860C85}"/>
              </a:ext>
            </a:extLst>
          </p:cNvPr>
          <p:cNvSpPr/>
          <p:nvPr/>
        </p:nvSpPr>
        <p:spPr>
          <a:xfrm>
            <a:off x="6286030" y="4131302"/>
            <a:ext cx="305722" cy="30378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264075-0884-44BF-80CF-EDF8B5FB5BB2}"/>
              </a:ext>
            </a:extLst>
          </p:cNvPr>
          <p:cNvSpPr txBox="1"/>
          <p:nvPr/>
        </p:nvSpPr>
        <p:spPr>
          <a:xfrm>
            <a:off x="6760279" y="4072456"/>
            <a:ext cx="511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기록실 메뉴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43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6B2F29A5-1BCA-45B2-B607-E5CD683C9D54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0154D-C7AD-4406-96E5-16AEF4BF97DD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9959B-AFCD-4659-94F1-29F8721D3060}"/>
              </a:ext>
            </a:extLst>
          </p:cNvPr>
          <p:cNvSpPr txBox="1"/>
          <p:nvPr/>
        </p:nvSpPr>
        <p:spPr>
          <a:xfrm>
            <a:off x="1464565" y="146763"/>
            <a:ext cx="293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개발 제안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34A42D-5F1A-4D10-B1E1-205DE948BF04}"/>
              </a:ext>
            </a:extLst>
          </p:cNvPr>
          <p:cNvGrpSpPr/>
          <p:nvPr/>
        </p:nvGrpSpPr>
        <p:grpSpPr>
          <a:xfrm>
            <a:off x="-1289643" y="1051244"/>
            <a:ext cx="9263830" cy="8080968"/>
            <a:chOff x="1366912" y="521233"/>
            <a:chExt cx="9675476" cy="8080968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BF42FF50-0A00-46F7-BBC4-EEE3A5A2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6912" y="521233"/>
              <a:ext cx="9675476" cy="8080968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D51FAB7-0C5D-4E87-8B8C-46B6BB0FD5C2}"/>
                </a:ext>
              </a:extLst>
            </p:cNvPr>
            <p:cNvSpPr/>
            <p:nvPr/>
          </p:nvSpPr>
          <p:spPr>
            <a:xfrm>
              <a:off x="3999037" y="1648146"/>
              <a:ext cx="4441577" cy="5978769"/>
            </a:xfrm>
            <a:prstGeom prst="roundRect">
              <a:avLst>
                <a:gd name="adj" fmla="val 3166"/>
              </a:avLst>
            </a:prstGeom>
            <a:solidFill>
              <a:srgbClr val="43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F3B0A0C1-F23A-4C05-B959-3031C0E4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1394" y="3206856"/>
            <a:ext cx="741755" cy="741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CFF96-846E-43A8-B94F-B8E10EE53A34}"/>
              </a:ext>
            </a:extLst>
          </p:cNvPr>
          <p:cNvSpPr txBox="1"/>
          <p:nvPr/>
        </p:nvSpPr>
        <p:spPr>
          <a:xfrm>
            <a:off x="1641470" y="2467919"/>
            <a:ext cx="34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Your Safe Sail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D2B28-201F-4F62-A30B-34482822C259}"/>
              </a:ext>
            </a:extLst>
          </p:cNvPr>
          <p:cNvSpPr txBox="1"/>
          <p:nvPr/>
        </p:nvSpPr>
        <p:spPr>
          <a:xfrm>
            <a:off x="1615748" y="4158581"/>
            <a:ext cx="3453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서해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위험등급 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| 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사고확률  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풍속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5m/s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파고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2m/s  |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기압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900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A2DC9A-5E58-41D1-8CA3-463FA0CDB372}"/>
              </a:ext>
            </a:extLst>
          </p:cNvPr>
          <p:cNvCxnSpPr>
            <a:cxnSpLocks/>
          </p:cNvCxnSpPr>
          <p:nvPr/>
        </p:nvCxnSpPr>
        <p:spPr>
          <a:xfrm>
            <a:off x="1230497" y="5006769"/>
            <a:ext cx="425260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DD1CA6A-119A-4747-BA4C-51C2094BA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18" y="5427033"/>
            <a:ext cx="790780" cy="79078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C20C8C23-5A69-4F7F-A4A1-F8FE4A814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2794" y="5388031"/>
            <a:ext cx="790780" cy="79078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593E1A9-EE66-4ACF-8F0D-060E85AC1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1278" y="5335385"/>
            <a:ext cx="882428" cy="88242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A8CB13-C612-4A19-9212-F9EBA1E02C79}"/>
              </a:ext>
            </a:extLst>
          </p:cNvPr>
          <p:cNvCxnSpPr>
            <a:cxnSpLocks/>
          </p:cNvCxnSpPr>
          <p:nvPr/>
        </p:nvCxnSpPr>
        <p:spPr>
          <a:xfrm>
            <a:off x="1230497" y="6596083"/>
            <a:ext cx="425260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1E5BBD-65CE-4DC7-923D-9DA188FA2AA6}"/>
              </a:ext>
            </a:extLst>
          </p:cNvPr>
          <p:cNvCxnSpPr>
            <a:cxnSpLocks/>
          </p:cNvCxnSpPr>
          <p:nvPr/>
        </p:nvCxnSpPr>
        <p:spPr>
          <a:xfrm flipV="1">
            <a:off x="2771725" y="5006769"/>
            <a:ext cx="0" cy="158931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5E61E5-1201-497B-AAB3-9F7C4858F049}"/>
              </a:ext>
            </a:extLst>
          </p:cNvPr>
          <p:cNvCxnSpPr>
            <a:cxnSpLocks/>
          </p:cNvCxnSpPr>
          <p:nvPr/>
        </p:nvCxnSpPr>
        <p:spPr>
          <a:xfrm flipV="1">
            <a:off x="4129927" y="4981942"/>
            <a:ext cx="0" cy="158931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5918549-FF3E-48BB-BDF2-FA24FA8A2BF8}"/>
              </a:ext>
            </a:extLst>
          </p:cNvPr>
          <p:cNvSpPr txBox="1"/>
          <p:nvPr/>
        </p:nvSpPr>
        <p:spPr>
          <a:xfrm>
            <a:off x="6266256" y="1833383"/>
            <a:ext cx="5464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선박이나 어선의 출항시에 인근 해양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경찰소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해상안전관리 기관에 보고하는 프로세스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선박의 이동경로나 어선의 어업 장소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시간을 전달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위험등급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사고확률이 의무적으로 수행되길 권장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축적으로 추후 선박 및 어선 분석에 활용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긍정적인 보상체계와 안정적인 제도로 일반화 중요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BB4A1D4-99AD-40C1-B1B1-E73FE445A8FF}"/>
              </a:ext>
            </a:extLst>
          </p:cNvPr>
          <p:cNvSpPr/>
          <p:nvPr/>
        </p:nvSpPr>
        <p:spPr>
          <a:xfrm>
            <a:off x="3255322" y="5026865"/>
            <a:ext cx="305723" cy="27121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55B5B55-A11B-488E-B3BC-7F42C324E9D3}"/>
              </a:ext>
            </a:extLst>
          </p:cNvPr>
          <p:cNvSpPr/>
          <p:nvPr/>
        </p:nvSpPr>
        <p:spPr>
          <a:xfrm>
            <a:off x="4620589" y="5015649"/>
            <a:ext cx="305722" cy="30378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8FC18D-4903-4067-A9C2-33EC3D3C266D}"/>
              </a:ext>
            </a:extLst>
          </p:cNvPr>
          <p:cNvSpPr/>
          <p:nvPr/>
        </p:nvSpPr>
        <p:spPr>
          <a:xfrm>
            <a:off x="6280332" y="1321593"/>
            <a:ext cx="305723" cy="27121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6E0D5B0-9054-4C1A-BF28-6FB1DD16E9D9}"/>
              </a:ext>
            </a:extLst>
          </p:cNvPr>
          <p:cNvSpPr/>
          <p:nvPr/>
        </p:nvSpPr>
        <p:spPr>
          <a:xfrm>
            <a:off x="6270285" y="3963585"/>
            <a:ext cx="305722" cy="303783"/>
          </a:xfrm>
          <a:prstGeom prst="ellipse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485D7F-A646-47F4-81AD-50D2DF86CC3A}"/>
              </a:ext>
            </a:extLst>
          </p:cNvPr>
          <p:cNvSpPr txBox="1"/>
          <p:nvPr/>
        </p:nvSpPr>
        <p:spPr>
          <a:xfrm>
            <a:off x="6750233" y="1226366"/>
            <a:ext cx="16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출항 보고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5D9469-7743-49BB-B05D-73F6DA5E550A}"/>
              </a:ext>
            </a:extLst>
          </p:cNvPr>
          <p:cNvSpPr txBox="1"/>
          <p:nvPr/>
        </p:nvSpPr>
        <p:spPr>
          <a:xfrm>
            <a:off x="6740185" y="3884643"/>
            <a:ext cx="16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긴급 연락망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E56DA0-8EA0-4FC8-BA44-86222BF308C9}"/>
              </a:ext>
            </a:extLst>
          </p:cNvPr>
          <p:cNvSpPr txBox="1"/>
          <p:nvPr/>
        </p:nvSpPr>
        <p:spPr>
          <a:xfrm>
            <a:off x="6270284" y="4494306"/>
            <a:ext cx="5464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선박이나 어선이 위험한 상황에 이르렀을 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도움이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순간에 긴급적으로 인근 해양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경찰소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해상안전관리 기관에 즉각 연결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F3821-2E26-4411-B1DD-06E83C561C00}"/>
              </a:ext>
            </a:extLst>
          </p:cNvPr>
          <p:cNvSpPr txBox="1"/>
          <p:nvPr/>
        </p:nvSpPr>
        <p:spPr>
          <a:xfrm>
            <a:off x="6256207" y="5287041"/>
            <a:ext cx="5464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전화연결 및 문자 발송이 가능하며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선박에 대한 정보나 위치를 같이 전송하여 신속하고 효율적인 대처를 가능하게 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연락망은 사용자가 임의로 추가 지정이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A8284E-67C6-4AFD-8A03-1683474F5D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6912" y="2370548"/>
            <a:ext cx="3859637" cy="24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EE6174-DA6B-4018-B131-1807B8C9C989}"/>
              </a:ext>
            </a:extLst>
          </p:cNvPr>
          <p:cNvSpPr/>
          <p:nvPr/>
        </p:nvSpPr>
        <p:spPr>
          <a:xfrm>
            <a:off x="2984600" y="2724720"/>
            <a:ext cx="6423768" cy="1266987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ko-KR" altLang="en-US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682EAE8-8CF4-480F-A5A0-C844759DFD85}"/>
              </a:ext>
            </a:extLst>
          </p:cNvPr>
          <p:cNvSpPr/>
          <p:nvPr/>
        </p:nvSpPr>
        <p:spPr>
          <a:xfrm>
            <a:off x="2884474" y="2567630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A0495AF-83A7-4FC2-B39E-2ECD80C127B8}"/>
              </a:ext>
            </a:extLst>
          </p:cNvPr>
          <p:cNvSpPr/>
          <p:nvPr/>
        </p:nvSpPr>
        <p:spPr>
          <a:xfrm>
            <a:off x="2763775" y="2485179"/>
            <a:ext cx="1095031" cy="1041791"/>
          </a:xfrm>
          <a:prstGeom prst="foldedCorner">
            <a:avLst>
              <a:gd name="adj" fmla="val 36801"/>
            </a:avLst>
          </a:prstGeom>
          <a:solidFill>
            <a:srgbClr val="FEB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056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E8C6533-4EDB-400A-A216-A9056FA9A362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E3D8E8-68BA-44DA-8E1F-AA8A355C98FF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612B5-BBCB-40CA-BF1A-FB3423DFC885}"/>
              </a:ext>
            </a:extLst>
          </p:cNvPr>
          <p:cNvSpPr txBox="1"/>
          <p:nvPr/>
        </p:nvSpPr>
        <p:spPr>
          <a:xfrm>
            <a:off x="1464565" y="146763"/>
            <a:ext cx="376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F5E607B-D1F8-4EE2-BB26-1848C5C9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5217" y="1480597"/>
            <a:ext cx="801803" cy="801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806C97-BAB2-4E34-8935-6F549314C35A}"/>
              </a:ext>
            </a:extLst>
          </p:cNvPr>
          <p:cNvSpPr txBox="1"/>
          <p:nvPr/>
        </p:nvSpPr>
        <p:spPr>
          <a:xfrm>
            <a:off x="3918856" y="1696832"/>
            <a:ext cx="61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악화로 인한 사고 피해액 연 평균 약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억원 절감 가능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16441E-1708-4AC4-A2BD-FAC2C9A4A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17" y="2640840"/>
            <a:ext cx="763673" cy="763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FF9EEA-5EB7-4240-A3D6-29996159A681}"/>
              </a:ext>
            </a:extLst>
          </p:cNvPr>
          <p:cNvSpPr txBox="1"/>
          <p:nvPr/>
        </p:nvSpPr>
        <p:spPr>
          <a:xfrm>
            <a:off x="3918856" y="2838010"/>
            <a:ext cx="61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악화로 인한 사고 건수 연 평균 약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 예방 가능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2F4EB1D8-3E50-4C76-9779-2B8AA0D24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5217" y="3817885"/>
            <a:ext cx="763673" cy="763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1F61E9-29D4-4C05-977F-832105AE7DC1}"/>
              </a:ext>
            </a:extLst>
          </p:cNvPr>
          <p:cNvSpPr txBox="1"/>
          <p:nvPr/>
        </p:nvSpPr>
        <p:spPr>
          <a:xfrm>
            <a:off x="3918856" y="3979188"/>
            <a:ext cx="61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예방으로 인한 사상자 수 감소 가능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3C252B05-ED39-4AA5-AC5B-16A0C249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3346" y="4998434"/>
            <a:ext cx="763674" cy="763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48C785-B136-4878-B9EF-94088C5FDDF8}"/>
              </a:ext>
            </a:extLst>
          </p:cNvPr>
          <p:cNvSpPr txBox="1"/>
          <p:nvPr/>
        </p:nvSpPr>
        <p:spPr>
          <a:xfrm>
            <a:off x="3918856" y="5120366"/>
            <a:ext cx="616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 사고에 대한 새로운 안전 체계 시스템 제안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68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42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악화로 인한 해양사고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11376-BD60-40DA-B7AC-8273D577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5347"/>
            <a:ext cx="5326107" cy="3010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CB3610-AD89-40AF-AF40-156853F8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2" y="1265347"/>
            <a:ext cx="5352741" cy="3010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0F0432-6C17-4E67-AA2A-52D3FBDB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2" y="4629599"/>
            <a:ext cx="5299474" cy="484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590086-FB15-457C-B666-8B57B6A42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58" y="4293472"/>
            <a:ext cx="5299473" cy="3587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5D004-B517-4646-8596-DED0169BD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633" y="4289866"/>
            <a:ext cx="5352741" cy="333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1233D6-597D-4401-BA6A-423899CE0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633" y="4652184"/>
            <a:ext cx="5357929" cy="692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2B1264-8100-4E5B-B5DB-F183202ECAD5}"/>
              </a:ext>
            </a:extLst>
          </p:cNvPr>
          <p:cNvSpPr txBox="1"/>
          <p:nvPr/>
        </p:nvSpPr>
        <p:spPr>
          <a:xfrm>
            <a:off x="10547784" y="6544367"/>
            <a:ext cx="16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:YTN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SBS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1DAF2C-505A-4D78-B6E8-4B7E796C1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596" y="5941665"/>
            <a:ext cx="3968967" cy="328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E2972B-8BB3-4A73-B5AD-FE37433F5F72}"/>
              </a:ext>
            </a:extLst>
          </p:cNvPr>
          <p:cNvSpPr txBox="1"/>
          <p:nvPr/>
        </p:nvSpPr>
        <p:spPr>
          <a:xfrm>
            <a:off x="968076" y="5518864"/>
            <a:ext cx="10544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     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0556F-5CEF-4D78-BB65-64630AD61502}"/>
              </a:ext>
            </a:extLst>
          </p:cNvPr>
          <p:cNvSpPr txBox="1"/>
          <p:nvPr/>
        </p:nvSpPr>
        <p:spPr>
          <a:xfrm>
            <a:off x="1544715" y="5616810"/>
            <a:ext cx="931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기상은 지상 사고 뿐만 아니라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해양사고에도 큰 영향을 미친다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9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10F78A98-6A31-4CE5-AA08-CA8D8FDC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61" y="5813778"/>
            <a:ext cx="5567285" cy="359138"/>
          </a:xfrm>
          <a:prstGeom prst="rect">
            <a:avLst/>
          </a:prstGeom>
        </p:spPr>
      </p:pic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59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왜 위험한가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B1264-8100-4E5B-B5DB-F183202ECAD5}"/>
              </a:ext>
            </a:extLst>
          </p:cNvPr>
          <p:cNvSpPr txBox="1"/>
          <p:nvPr/>
        </p:nvSpPr>
        <p:spPr>
          <a:xfrm>
            <a:off x="10547784" y="6544367"/>
            <a:ext cx="16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연합뉴스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TV,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소방청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B68652-D067-434C-8722-FC8CB5AB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7" y="1284782"/>
            <a:ext cx="5848703" cy="32898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2BF6A-C808-488E-B629-7032E8FC161E}"/>
              </a:ext>
            </a:extLst>
          </p:cNvPr>
          <p:cNvSpPr/>
          <p:nvPr/>
        </p:nvSpPr>
        <p:spPr>
          <a:xfrm>
            <a:off x="7218046" y="1279216"/>
            <a:ext cx="457200" cy="361686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01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642F17-E852-4EAF-B60C-F71C848BFFE2}"/>
              </a:ext>
            </a:extLst>
          </p:cNvPr>
          <p:cNvSpPr/>
          <p:nvPr/>
        </p:nvSpPr>
        <p:spPr>
          <a:xfrm>
            <a:off x="7218046" y="2000699"/>
            <a:ext cx="457200" cy="361686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02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BAEFF2-41BE-42BC-BA92-D3F2FEEAA164}"/>
              </a:ext>
            </a:extLst>
          </p:cNvPr>
          <p:cNvSpPr/>
          <p:nvPr/>
        </p:nvSpPr>
        <p:spPr>
          <a:xfrm>
            <a:off x="7218046" y="2718616"/>
            <a:ext cx="457200" cy="361686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03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D0067D-E438-4687-9E4A-730198CF8E32}"/>
              </a:ext>
            </a:extLst>
          </p:cNvPr>
          <p:cNvSpPr/>
          <p:nvPr/>
        </p:nvSpPr>
        <p:spPr>
          <a:xfrm>
            <a:off x="7218046" y="3437946"/>
            <a:ext cx="457200" cy="361686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04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05D809-F99B-4230-8589-D27349F9E984}"/>
              </a:ext>
            </a:extLst>
          </p:cNvPr>
          <p:cNvSpPr/>
          <p:nvPr/>
        </p:nvSpPr>
        <p:spPr>
          <a:xfrm>
            <a:off x="7218046" y="4149544"/>
            <a:ext cx="457200" cy="361686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05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16A862-BCF4-4C6F-BBBD-9AE27404A63D}"/>
              </a:ext>
            </a:extLst>
          </p:cNvPr>
          <p:cNvSpPr txBox="1"/>
          <p:nvPr/>
        </p:nvSpPr>
        <p:spPr>
          <a:xfrm>
            <a:off x="7754268" y="1237426"/>
            <a:ext cx="387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육지와의 거리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대응 시간 증가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D1CF5-F156-47D7-A48A-0194DE48D4A0}"/>
              </a:ext>
            </a:extLst>
          </p:cNvPr>
          <p:cNvSpPr txBox="1"/>
          <p:nvPr/>
        </p:nvSpPr>
        <p:spPr>
          <a:xfrm>
            <a:off x="7758716" y="1966832"/>
            <a:ext cx="387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해상에서 사람의 생존능력 저하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0D1695-B25E-4C02-8759-8D149F3D6E90}"/>
              </a:ext>
            </a:extLst>
          </p:cNvPr>
          <p:cNvSpPr txBox="1"/>
          <p:nvPr/>
        </p:nvSpPr>
        <p:spPr>
          <a:xfrm>
            <a:off x="7754269" y="2699828"/>
            <a:ext cx="387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상황에 따른 조치 불가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4581C5-A8E5-41A2-93E3-C3075E86D35C}"/>
              </a:ext>
            </a:extLst>
          </p:cNvPr>
          <p:cNvSpPr txBox="1"/>
          <p:nvPr/>
        </p:nvSpPr>
        <p:spPr>
          <a:xfrm>
            <a:off x="7754269" y="3415592"/>
            <a:ext cx="402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교통 수단에 비해 많은 탑승인원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E3C068-9FA3-4CFE-9D79-81C7E2A0CF55}"/>
              </a:ext>
            </a:extLst>
          </p:cNvPr>
          <p:cNvSpPr txBox="1"/>
          <p:nvPr/>
        </p:nvSpPr>
        <p:spPr>
          <a:xfrm>
            <a:off x="7754269" y="4126966"/>
            <a:ext cx="402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 보존 불가능에 따른 대처 한계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CB8224-91CA-4378-B4F2-01A38A3F9210}"/>
              </a:ext>
            </a:extLst>
          </p:cNvPr>
          <p:cNvSpPr txBox="1"/>
          <p:nvPr/>
        </p:nvSpPr>
        <p:spPr>
          <a:xfrm>
            <a:off x="979365" y="4966974"/>
            <a:ext cx="105444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             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9E377-6FE6-4A61-9D4D-F9F56512E805}"/>
              </a:ext>
            </a:extLst>
          </p:cNvPr>
          <p:cNvSpPr txBox="1"/>
          <p:nvPr/>
        </p:nvSpPr>
        <p:spPr>
          <a:xfrm>
            <a:off x="1556004" y="5064920"/>
            <a:ext cx="931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해양사고는 일반적 교통 사고보다 위험성이 높으며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근본적인 사고의 발생을 방지하는 것이 최우선시 되어야 한다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42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59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해양사고의 현재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B1264-8100-4E5B-B5DB-F183202ECAD5}"/>
              </a:ext>
            </a:extLst>
          </p:cNvPr>
          <p:cNvSpPr txBox="1"/>
          <p:nvPr/>
        </p:nvSpPr>
        <p:spPr>
          <a:xfrm>
            <a:off x="10385778" y="6544367"/>
            <a:ext cx="1806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MBC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해양수산부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24588C-A0E6-402F-98CD-04D8B437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1" y="1277377"/>
            <a:ext cx="5683626" cy="3497819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CBF7BE4-8519-4A66-ACD7-920F1C59E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397390"/>
              </p:ext>
            </p:extLst>
          </p:nvPr>
        </p:nvGraphicFramePr>
        <p:xfrm>
          <a:off x="6524978" y="1266088"/>
          <a:ext cx="4955822" cy="3599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9E86C50-85B4-426B-953F-59FC9EA91BA6}"/>
              </a:ext>
            </a:extLst>
          </p:cNvPr>
          <p:cNvSpPr txBox="1"/>
          <p:nvPr/>
        </p:nvSpPr>
        <p:spPr>
          <a:xfrm>
            <a:off x="7559237" y="1245243"/>
            <a:ext cx="307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해양사고로 인한 재산피해액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3D5B7-96EC-4395-8EB4-081F8B75ED0A}"/>
              </a:ext>
            </a:extLst>
          </p:cNvPr>
          <p:cNvSpPr txBox="1"/>
          <p:nvPr/>
        </p:nvSpPr>
        <p:spPr>
          <a:xfrm>
            <a:off x="9494255" y="1553526"/>
            <a:ext cx="891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017FA-6E1B-4BF9-8641-44D4BEC85D1E}"/>
              </a:ext>
            </a:extLst>
          </p:cNvPr>
          <p:cNvGrpSpPr/>
          <p:nvPr/>
        </p:nvGrpSpPr>
        <p:grpSpPr>
          <a:xfrm>
            <a:off x="8128000" y="2210680"/>
            <a:ext cx="1796143" cy="483257"/>
            <a:chOff x="4159956" y="5283200"/>
            <a:chExt cx="1796143" cy="4832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881813-53B3-44E1-90C6-797F84F7747A}"/>
                </a:ext>
              </a:extLst>
            </p:cNvPr>
            <p:cNvSpPr/>
            <p:nvPr/>
          </p:nvSpPr>
          <p:spPr>
            <a:xfrm>
              <a:off x="4159956" y="5283200"/>
              <a:ext cx="1705833" cy="417731"/>
            </a:xfrm>
            <a:prstGeom prst="rect">
              <a:avLst/>
            </a:prstGeom>
            <a:solidFill>
              <a:srgbClr val="03C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F2C069-F304-4A61-BB2B-4EA0E2346C11}"/>
                </a:ext>
              </a:extLst>
            </p:cNvPr>
            <p:cNvSpPr/>
            <p:nvPr/>
          </p:nvSpPr>
          <p:spPr>
            <a:xfrm>
              <a:off x="4250266" y="5348726"/>
              <a:ext cx="1705833" cy="4177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약 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 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천억원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F2E54E-5FFE-4412-87B5-7DE85B0FE49F}"/>
              </a:ext>
            </a:extLst>
          </p:cNvPr>
          <p:cNvCxnSpPr>
            <a:cxnSpLocks/>
          </p:cNvCxnSpPr>
          <p:nvPr/>
        </p:nvCxnSpPr>
        <p:spPr>
          <a:xfrm>
            <a:off x="806067" y="5000977"/>
            <a:ext cx="1048282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C59902A-4383-4A50-963F-4FA06A25D9A9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764251" y="5042792"/>
            <a:ext cx="685634" cy="602001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17FF562-720C-41B5-A282-C48A516A2672}"/>
              </a:ext>
            </a:extLst>
          </p:cNvPr>
          <p:cNvCxnSpPr>
            <a:cxnSpLocks/>
          </p:cNvCxnSpPr>
          <p:nvPr/>
        </p:nvCxnSpPr>
        <p:spPr>
          <a:xfrm flipV="1">
            <a:off x="11288889" y="4380089"/>
            <a:ext cx="191911" cy="6208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8DE473-72F2-4CAA-8CF3-4E6C5F7AED98}"/>
              </a:ext>
            </a:extLst>
          </p:cNvPr>
          <p:cNvSpPr/>
          <p:nvPr/>
        </p:nvSpPr>
        <p:spPr>
          <a:xfrm>
            <a:off x="2281417" y="5425001"/>
            <a:ext cx="8849427" cy="520568"/>
          </a:xfrm>
          <a:prstGeom prst="rect">
            <a:avLst/>
          </a:prstGeom>
          <a:solidFill>
            <a:srgbClr val="FEE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해양사고와 사망자의 발생을 간과할 수 없으며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이에 대한 분석이 시급하다</a:t>
            </a:r>
          </a:p>
        </p:txBody>
      </p:sp>
      <p:sp>
        <p:nvSpPr>
          <p:cNvPr id="52" name="사각형: 모서리가 접힌 도형 51">
            <a:extLst>
              <a:ext uri="{FF2B5EF4-FFF2-40B4-BE49-F238E27FC236}">
                <a16:creationId xmlns:a16="http://schemas.microsoft.com/office/drawing/2014/main" id="{4AD5736E-536E-4C8F-B74D-BB8368539AAC}"/>
              </a:ext>
            </a:extLst>
          </p:cNvPr>
          <p:cNvSpPr/>
          <p:nvPr/>
        </p:nvSpPr>
        <p:spPr>
          <a:xfrm>
            <a:off x="1408069" y="5425000"/>
            <a:ext cx="1709271" cy="523220"/>
          </a:xfrm>
          <a:prstGeom prst="foldedCorner">
            <a:avLst>
              <a:gd name="adj" fmla="val 32330"/>
            </a:avLst>
          </a:prstGeom>
          <a:solidFill>
            <a:srgbClr val="ED8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이상</a:t>
            </a:r>
          </a:p>
        </p:txBody>
      </p:sp>
    </p:spTree>
    <p:extLst>
      <p:ext uri="{BB962C8B-B14F-4D97-AF65-F5344CB8AC3E}">
        <p14:creationId xmlns:p14="http://schemas.microsoft.com/office/powerpoint/2010/main" val="125527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593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해상사고의 현재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B1264-8100-4E5B-B5DB-F183202ECAD5}"/>
              </a:ext>
            </a:extLst>
          </p:cNvPr>
          <p:cNvSpPr txBox="1"/>
          <p:nvPr/>
        </p:nvSpPr>
        <p:spPr>
          <a:xfrm>
            <a:off x="10385778" y="6544367"/>
            <a:ext cx="1806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MBC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해양수산부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24588C-A0E6-402F-98CD-04D8B437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1" y="1277377"/>
            <a:ext cx="5683626" cy="3497819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CBF7BE4-8519-4A66-ACD7-920F1C59E326}"/>
              </a:ext>
            </a:extLst>
          </p:cNvPr>
          <p:cNvGraphicFramePr/>
          <p:nvPr/>
        </p:nvGraphicFramePr>
        <p:xfrm>
          <a:off x="6524978" y="1266088"/>
          <a:ext cx="4955822" cy="3599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9E86C50-85B4-426B-953F-59FC9EA91BA6}"/>
              </a:ext>
            </a:extLst>
          </p:cNvPr>
          <p:cNvSpPr txBox="1"/>
          <p:nvPr/>
        </p:nvSpPr>
        <p:spPr>
          <a:xfrm>
            <a:off x="7559237" y="1245243"/>
            <a:ext cx="307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해상사고로 인한 재산피해액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3D5B7-96EC-4395-8EB4-081F8B75ED0A}"/>
              </a:ext>
            </a:extLst>
          </p:cNvPr>
          <p:cNvSpPr txBox="1"/>
          <p:nvPr/>
        </p:nvSpPr>
        <p:spPr>
          <a:xfrm>
            <a:off x="9494255" y="1553526"/>
            <a:ext cx="891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017FA-6E1B-4BF9-8641-44D4BEC85D1E}"/>
              </a:ext>
            </a:extLst>
          </p:cNvPr>
          <p:cNvGrpSpPr/>
          <p:nvPr/>
        </p:nvGrpSpPr>
        <p:grpSpPr>
          <a:xfrm>
            <a:off x="8128000" y="2210680"/>
            <a:ext cx="1796143" cy="483257"/>
            <a:chOff x="4159956" y="5283200"/>
            <a:chExt cx="1796143" cy="4832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881813-53B3-44E1-90C6-797F84F7747A}"/>
                </a:ext>
              </a:extLst>
            </p:cNvPr>
            <p:cNvSpPr/>
            <p:nvPr/>
          </p:nvSpPr>
          <p:spPr>
            <a:xfrm>
              <a:off x="4159956" y="5283200"/>
              <a:ext cx="1705833" cy="417731"/>
            </a:xfrm>
            <a:prstGeom prst="rect">
              <a:avLst/>
            </a:prstGeom>
            <a:solidFill>
              <a:srgbClr val="03C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F2C069-F304-4A61-BB2B-4EA0E2346C11}"/>
                </a:ext>
              </a:extLst>
            </p:cNvPr>
            <p:cNvSpPr/>
            <p:nvPr/>
          </p:nvSpPr>
          <p:spPr>
            <a:xfrm>
              <a:off x="4250266" y="5348726"/>
              <a:ext cx="1705833" cy="4177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약 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 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천억원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F2E54E-5FFE-4412-87B5-7DE85B0FE49F}"/>
              </a:ext>
            </a:extLst>
          </p:cNvPr>
          <p:cNvCxnSpPr>
            <a:cxnSpLocks/>
          </p:cNvCxnSpPr>
          <p:nvPr/>
        </p:nvCxnSpPr>
        <p:spPr>
          <a:xfrm>
            <a:off x="806067" y="5000977"/>
            <a:ext cx="1048282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C59902A-4383-4A50-963F-4FA06A25D9A9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764251" y="5042792"/>
            <a:ext cx="685634" cy="602001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17FF562-720C-41B5-A282-C48A516A2672}"/>
              </a:ext>
            </a:extLst>
          </p:cNvPr>
          <p:cNvCxnSpPr>
            <a:cxnSpLocks/>
          </p:cNvCxnSpPr>
          <p:nvPr/>
        </p:nvCxnSpPr>
        <p:spPr>
          <a:xfrm flipV="1">
            <a:off x="11288889" y="4380089"/>
            <a:ext cx="191911" cy="6208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8DE473-72F2-4CAA-8CF3-4E6C5F7AED98}"/>
              </a:ext>
            </a:extLst>
          </p:cNvPr>
          <p:cNvSpPr/>
          <p:nvPr/>
        </p:nvSpPr>
        <p:spPr>
          <a:xfrm>
            <a:off x="2281417" y="5425001"/>
            <a:ext cx="8849427" cy="520568"/>
          </a:xfrm>
          <a:prstGeom prst="rect">
            <a:avLst/>
          </a:prstGeom>
          <a:solidFill>
            <a:srgbClr val="FEE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해상사고와 사망자의 발생을 간과할 수 없으며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이에 대한 분석이 시급하다</a:t>
            </a:r>
          </a:p>
        </p:txBody>
      </p:sp>
      <p:sp>
        <p:nvSpPr>
          <p:cNvPr id="52" name="사각형: 모서리가 접힌 도형 51">
            <a:extLst>
              <a:ext uri="{FF2B5EF4-FFF2-40B4-BE49-F238E27FC236}">
                <a16:creationId xmlns:a16="http://schemas.microsoft.com/office/drawing/2014/main" id="{4AD5736E-536E-4C8F-B74D-BB8368539AAC}"/>
              </a:ext>
            </a:extLst>
          </p:cNvPr>
          <p:cNvSpPr/>
          <p:nvPr/>
        </p:nvSpPr>
        <p:spPr>
          <a:xfrm>
            <a:off x="1408069" y="5425000"/>
            <a:ext cx="1709271" cy="523220"/>
          </a:xfrm>
          <a:prstGeom prst="foldedCorner">
            <a:avLst>
              <a:gd name="adj" fmla="val 32330"/>
            </a:avLst>
          </a:prstGeom>
          <a:solidFill>
            <a:srgbClr val="ED8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이상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E572E0F-BEB5-4807-BE80-E9F89EBD92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177167 w 12192000"/>
              <a:gd name="connsiteY0" fmla="*/ 5425000 h 6858000"/>
              <a:gd name="connsiteX1" fmla="*/ 8048978 w 12192000"/>
              <a:gd name="connsiteY1" fmla="*/ 5681378 h 6858000"/>
              <a:gd name="connsiteX2" fmla="*/ 8177167 w 12192000"/>
              <a:gd name="connsiteY2" fmla="*/ 5937756 h 6858000"/>
              <a:gd name="connsiteX3" fmla="*/ 11002655 w 12192000"/>
              <a:gd name="connsiteY3" fmla="*/ 5937756 h 6858000"/>
              <a:gd name="connsiteX4" fmla="*/ 11130844 w 12192000"/>
              <a:gd name="connsiteY4" fmla="*/ 5681378 h 6858000"/>
              <a:gd name="connsiteX5" fmla="*/ 11002655 w 12192000"/>
              <a:gd name="connsiteY5" fmla="*/ 54250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8177167" y="5425000"/>
                </a:moveTo>
                <a:lnTo>
                  <a:pt x="8048978" y="5681378"/>
                </a:lnTo>
                <a:lnTo>
                  <a:pt x="8177167" y="5937756"/>
                </a:lnTo>
                <a:lnTo>
                  <a:pt x="11002655" y="5937756"/>
                </a:lnTo>
                <a:lnTo>
                  <a:pt x="11130844" y="5681378"/>
                </a:lnTo>
                <a:lnTo>
                  <a:pt x="11002655" y="5425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06297-D93B-4F39-BF86-B4F2955D5152}"/>
              </a:ext>
            </a:extLst>
          </p:cNvPr>
          <p:cNvSpPr txBox="1"/>
          <p:nvPr/>
        </p:nvSpPr>
        <p:spPr>
          <a:xfrm>
            <a:off x="1366912" y="1205257"/>
            <a:ext cx="5806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분석할 것인가</a:t>
            </a:r>
            <a:r>
              <a:rPr lang="en-US" altLang="ko-KR" sz="4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7C395-C1AD-4AE4-BCF0-592FE14B25D9}"/>
              </a:ext>
            </a:extLst>
          </p:cNvPr>
          <p:cNvSpPr/>
          <p:nvPr/>
        </p:nvSpPr>
        <p:spPr>
          <a:xfrm>
            <a:off x="1539336" y="2057099"/>
            <a:ext cx="5461318" cy="50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A9E3C-A3FC-4DE0-A137-EFC8F2A7FC06}"/>
              </a:ext>
            </a:extLst>
          </p:cNvPr>
          <p:cNvSpPr txBox="1"/>
          <p:nvPr/>
        </p:nvSpPr>
        <p:spPr>
          <a:xfrm>
            <a:off x="1539336" y="2441975"/>
            <a:ext cx="637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사고 데이터를 통한 탐색적 분석</a:t>
            </a:r>
            <a:endParaRPr lang="ko-KR" altLang="en-US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FE112-4607-4EC4-A204-BC4182A5EF9A}"/>
              </a:ext>
            </a:extLst>
          </p:cNvPr>
          <p:cNvSpPr txBox="1"/>
          <p:nvPr/>
        </p:nvSpPr>
        <p:spPr>
          <a:xfrm>
            <a:off x="1539336" y="3188711"/>
            <a:ext cx="637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학습을 통한 사고 발생 예측</a:t>
            </a:r>
            <a:endParaRPr lang="ko-KR" altLang="en-US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BCB4036-B3D4-4F34-82BF-5D808DDBDF27}"/>
              </a:ext>
            </a:extLst>
          </p:cNvPr>
          <p:cNvCxnSpPr/>
          <p:nvPr/>
        </p:nvCxnSpPr>
        <p:spPr>
          <a:xfrm>
            <a:off x="7829471" y="2961171"/>
            <a:ext cx="97155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49DEDD2-F17D-4258-A612-DB265167D305}"/>
              </a:ext>
            </a:extLst>
          </p:cNvPr>
          <p:cNvCxnSpPr>
            <a:cxnSpLocks/>
          </p:cNvCxnSpPr>
          <p:nvPr/>
        </p:nvCxnSpPr>
        <p:spPr>
          <a:xfrm>
            <a:off x="8795391" y="2961171"/>
            <a:ext cx="1590387" cy="246117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0DAEED5-A6E6-4C2E-9CF7-30BB328F4B6F}"/>
              </a:ext>
            </a:extLst>
          </p:cNvPr>
          <p:cNvCxnSpPr>
            <a:cxnSpLocks/>
          </p:cNvCxnSpPr>
          <p:nvPr/>
        </p:nvCxnSpPr>
        <p:spPr>
          <a:xfrm>
            <a:off x="7829471" y="1471450"/>
            <a:ext cx="0" cy="24642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9811B48-901E-4345-AF19-457DAEA982A5}"/>
              </a:ext>
            </a:extLst>
          </p:cNvPr>
          <p:cNvSpPr/>
          <p:nvPr/>
        </p:nvSpPr>
        <p:spPr>
          <a:xfrm>
            <a:off x="3795694" y="3839365"/>
            <a:ext cx="516662" cy="73759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0EB17-147C-4F28-8CAA-3514BD18C4C8}"/>
              </a:ext>
            </a:extLst>
          </p:cNvPr>
          <p:cNvSpPr txBox="1"/>
          <p:nvPr/>
        </p:nvSpPr>
        <p:spPr>
          <a:xfrm>
            <a:off x="1714603" y="4884151"/>
            <a:ext cx="5806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 제안과 기대효과 산출 </a:t>
            </a:r>
            <a:endParaRPr lang="ko-KR" altLang="en-US" sz="3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00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EE6174-DA6B-4018-B131-1807B8C9C989}"/>
              </a:ext>
            </a:extLst>
          </p:cNvPr>
          <p:cNvSpPr/>
          <p:nvPr/>
        </p:nvSpPr>
        <p:spPr>
          <a:xfrm>
            <a:off x="2984600" y="2724720"/>
            <a:ext cx="6423768" cy="1266987"/>
          </a:xfrm>
          <a:prstGeom prst="rect">
            <a:avLst/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처리와 기초 분석</a:t>
            </a:r>
            <a:endParaRPr lang="ko-KR" altLang="en-US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682EAE8-8CF4-480F-A5A0-C844759DFD85}"/>
              </a:ext>
            </a:extLst>
          </p:cNvPr>
          <p:cNvSpPr/>
          <p:nvPr/>
        </p:nvSpPr>
        <p:spPr>
          <a:xfrm>
            <a:off x="2884474" y="2567630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DA0495AF-83A7-4FC2-B39E-2ECD80C127B8}"/>
              </a:ext>
            </a:extLst>
          </p:cNvPr>
          <p:cNvSpPr/>
          <p:nvPr/>
        </p:nvSpPr>
        <p:spPr>
          <a:xfrm>
            <a:off x="2763775" y="2485179"/>
            <a:ext cx="1095031" cy="1041791"/>
          </a:xfrm>
          <a:prstGeom prst="foldedCorner">
            <a:avLst>
              <a:gd name="adj" fmla="val 3680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7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EF2DBE0-E87B-49A3-B115-7C4BBA3FD95F}"/>
              </a:ext>
            </a:extLst>
          </p:cNvPr>
          <p:cNvSpPr/>
          <p:nvPr/>
        </p:nvSpPr>
        <p:spPr>
          <a:xfrm>
            <a:off x="583892" y="0"/>
            <a:ext cx="783020" cy="781235"/>
          </a:xfrm>
          <a:prstGeom prst="foldedCorner">
            <a:avLst>
              <a:gd name="adj" fmla="val 36801"/>
            </a:avLst>
          </a:prstGeom>
          <a:solidFill>
            <a:srgbClr val="43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0073C-CA83-413A-BB7A-3AA1F5C311C7}"/>
              </a:ext>
            </a:extLst>
          </p:cNvPr>
          <p:cNvSpPr/>
          <p:nvPr/>
        </p:nvSpPr>
        <p:spPr>
          <a:xfrm>
            <a:off x="583892" y="0"/>
            <a:ext cx="783020" cy="106532"/>
          </a:xfrm>
          <a:prstGeom prst="rect">
            <a:avLst/>
          </a:prstGeom>
          <a:solidFill>
            <a:srgbClr val="03C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68658-DEAB-4853-8ACB-C1AF95E64E2A}"/>
              </a:ext>
            </a:extLst>
          </p:cNvPr>
          <p:cNvSpPr txBox="1"/>
          <p:nvPr/>
        </p:nvSpPr>
        <p:spPr>
          <a:xfrm>
            <a:off x="1464565" y="146763"/>
            <a:ext cx="427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데이터 정의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6FFFAF1C-799F-4373-9FBF-394A24883BF4}"/>
              </a:ext>
            </a:extLst>
          </p:cNvPr>
          <p:cNvSpPr/>
          <p:nvPr/>
        </p:nvSpPr>
        <p:spPr>
          <a:xfrm>
            <a:off x="1111625" y="2210729"/>
            <a:ext cx="4632227" cy="523219"/>
          </a:xfrm>
          <a:prstGeom prst="homePlate">
            <a:avLst>
              <a:gd name="adj" fmla="val 537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 상세데이터 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2011~2017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934CD-EDE1-4F60-AB61-A73132660088}"/>
              </a:ext>
            </a:extLst>
          </p:cNvPr>
          <p:cNvSpPr/>
          <p:nvPr/>
        </p:nvSpPr>
        <p:spPr>
          <a:xfrm rot="16200000">
            <a:off x="927673" y="2340240"/>
            <a:ext cx="523219" cy="2641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A3A3F4-CCEA-474C-8D82-896B2B104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3207"/>
              </p:ext>
            </p:extLst>
          </p:nvPr>
        </p:nvGraphicFramePr>
        <p:xfrm>
          <a:off x="1057182" y="2733948"/>
          <a:ext cx="9780152" cy="1638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038">
                  <a:extLst>
                    <a:ext uri="{9D8B030D-6E8A-4147-A177-3AD203B41FA5}">
                      <a16:colId xmlns:a16="http://schemas.microsoft.com/office/drawing/2014/main" val="343687431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807018622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31858225"/>
                    </a:ext>
                  </a:extLst>
                </a:gridCol>
                <a:gridCol w="2445038">
                  <a:extLst>
                    <a:ext uri="{9D8B030D-6E8A-4147-A177-3AD203B41FA5}">
                      <a16:colId xmlns:a16="http://schemas.microsoft.com/office/drawing/2014/main" val="2575907629"/>
                    </a:ext>
                  </a:extLst>
                </a:gridCol>
              </a:tblGrid>
              <a:tr h="546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발생일시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관찰해경서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발생해역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발생유형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17942"/>
                  </a:ext>
                </a:extLst>
              </a:tr>
              <a:tr h="546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발생원인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기상특보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사고선박수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구조인원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88353"/>
                  </a:ext>
                </a:extLst>
              </a:tr>
              <a:tr h="546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사상 및 실종자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사고위치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선종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톤수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2611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A95AD68-5FE0-4D84-8BB0-E3433ABD4550}"/>
              </a:ext>
            </a:extLst>
          </p:cNvPr>
          <p:cNvSpPr txBox="1"/>
          <p:nvPr/>
        </p:nvSpPr>
        <p:spPr>
          <a:xfrm>
            <a:off x="8500533" y="4372407"/>
            <a:ext cx="257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 포털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4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2086</Words>
  <Application>Microsoft Office PowerPoint</Application>
  <PresentationFormat>와이드스크린</PresentationFormat>
  <Paragraphs>495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나눔스퀘어</vt:lpstr>
      <vt:lpstr>나눔스퀘어 ExtraBold</vt:lpstr>
      <vt:lpstr>배달의민족 도현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서종현</dc:creator>
  <cp:lastModifiedBy>kim seokjun</cp:lastModifiedBy>
  <cp:revision>130</cp:revision>
  <dcterms:created xsi:type="dcterms:W3CDTF">2018-07-23T05:12:46Z</dcterms:created>
  <dcterms:modified xsi:type="dcterms:W3CDTF">2018-07-27T17:24:41Z</dcterms:modified>
</cp:coreProperties>
</file>